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5"/>
  </p:sldMasterIdLst>
  <p:notesMasterIdLst>
    <p:notesMasterId r:id="rId23"/>
  </p:notesMasterIdLst>
  <p:sldIdLst>
    <p:sldId id="257" r:id="rId6"/>
    <p:sldId id="281" r:id="rId7"/>
    <p:sldId id="303" r:id="rId8"/>
    <p:sldId id="304" r:id="rId9"/>
    <p:sldId id="305" r:id="rId10"/>
    <p:sldId id="300" r:id="rId11"/>
    <p:sldId id="302" r:id="rId12"/>
    <p:sldId id="318" r:id="rId13"/>
    <p:sldId id="308" r:id="rId14"/>
    <p:sldId id="309" r:id="rId15"/>
    <p:sldId id="310" r:id="rId16"/>
    <p:sldId id="312" r:id="rId17"/>
    <p:sldId id="313" r:id="rId18"/>
    <p:sldId id="316" r:id="rId19"/>
    <p:sldId id="315" r:id="rId20"/>
    <p:sldId id="314" r:id="rId21"/>
    <p:sldId id="311" r:id="rId22"/>
  </p:sldIdLst>
  <p:sldSz cx="9144000" cy="6858000" type="screen4x3"/>
  <p:notesSz cx="7026275" cy="93122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787A"/>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6305" autoAdjust="0"/>
  </p:normalViewPr>
  <p:slideViewPr>
    <p:cSldViewPr>
      <p:cViewPr varScale="1">
        <p:scale>
          <a:sx n="110" d="100"/>
          <a:sy n="110" d="100"/>
        </p:scale>
        <p:origin x="1794" y="108"/>
      </p:cViewPr>
      <p:guideLst/>
    </p:cSldViewPr>
  </p:slideViewPr>
  <p:outlineViewPr>
    <p:cViewPr>
      <p:scale>
        <a:sx n="33" d="100"/>
        <a:sy n="33" d="100"/>
      </p:scale>
      <p:origin x="0" y="-3102"/>
    </p:cViewPr>
  </p:outlineViewPr>
  <p:notesTextViewPr>
    <p:cViewPr>
      <p:scale>
        <a:sx n="1" d="1"/>
        <a:sy n="1" d="1"/>
      </p:scale>
      <p:origin x="0" y="0"/>
    </p:cViewPr>
  </p:notesTextViewPr>
  <p:sorterViewPr>
    <p:cViewPr>
      <p:scale>
        <a:sx n="100" d="100"/>
        <a:sy n="100" d="100"/>
      </p:scale>
      <p:origin x="0" y="-4194"/>
    </p:cViewPr>
  </p:sorterViewPr>
  <p:notesViewPr>
    <p:cSldViewPr showGuides="1">
      <p:cViewPr varScale="1">
        <p:scale>
          <a:sx n="109" d="100"/>
          <a:sy n="109" d="100"/>
        </p:scale>
        <p:origin x="2430" y="126"/>
      </p:cViewPr>
      <p:guideLst>
        <p:guide orient="horz" pos="2933"/>
        <p:guide pos="2213"/>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4719" cy="467231"/>
          </a:xfrm>
          <a:prstGeom prst="rect">
            <a:avLst/>
          </a:prstGeom>
        </p:spPr>
        <p:txBody>
          <a:bodyPr vert="horz" lIns="93354" tIns="46678" rIns="93354" bIns="46678" rtlCol="0"/>
          <a:lstStyle>
            <a:lvl1pPr algn="l">
              <a:defRPr sz="1200"/>
            </a:lvl1pPr>
          </a:lstStyle>
          <a:p>
            <a:endParaRPr lang="en-CA" dirty="0"/>
          </a:p>
        </p:txBody>
      </p:sp>
      <p:sp>
        <p:nvSpPr>
          <p:cNvPr id="3" name="Espace réservé de la date 2"/>
          <p:cNvSpPr>
            <a:spLocks noGrp="1"/>
          </p:cNvSpPr>
          <p:nvPr>
            <p:ph type="dt" idx="1"/>
          </p:nvPr>
        </p:nvSpPr>
        <p:spPr>
          <a:xfrm>
            <a:off x="3979930" y="0"/>
            <a:ext cx="3044719" cy="467231"/>
          </a:xfrm>
          <a:prstGeom prst="rect">
            <a:avLst/>
          </a:prstGeom>
        </p:spPr>
        <p:txBody>
          <a:bodyPr vert="horz" lIns="93354" tIns="46678" rIns="93354" bIns="46678" rtlCol="0"/>
          <a:lstStyle>
            <a:lvl1pPr algn="r">
              <a:defRPr sz="1200"/>
            </a:lvl1pPr>
          </a:lstStyle>
          <a:p>
            <a:fld id="{93D33F3D-92C8-438A-8FEE-73F115236614}" type="datetimeFigureOut">
              <a:rPr lang="en-CA" smtClean="0"/>
              <a:t>2018-09-24</a:t>
            </a:fld>
            <a:endParaRPr lang="en-CA" dirty="0"/>
          </a:p>
        </p:txBody>
      </p:sp>
      <p:sp>
        <p:nvSpPr>
          <p:cNvPr id="4" name="Espace réservé de l'image des diapositives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354" tIns="46678" rIns="93354" bIns="46678" rtlCol="0" anchor="ctr"/>
          <a:lstStyle/>
          <a:p>
            <a:endParaRPr lang="en-CA"/>
          </a:p>
        </p:txBody>
      </p:sp>
      <p:sp>
        <p:nvSpPr>
          <p:cNvPr id="5" name="Espace réservé des notes 4"/>
          <p:cNvSpPr>
            <a:spLocks noGrp="1"/>
          </p:cNvSpPr>
          <p:nvPr>
            <p:ph type="body" sz="quarter" idx="3"/>
          </p:nvPr>
        </p:nvSpPr>
        <p:spPr>
          <a:xfrm>
            <a:off x="702628" y="4481532"/>
            <a:ext cx="5621020" cy="3666709"/>
          </a:xfrm>
          <a:prstGeom prst="rect">
            <a:avLst/>
          </a:prstGeom>
        </p:spPr>
        <p:txBody>
          <a:bodyPr vert="horz" lIns="93354" tIns="46678" rIns="93354" bIns="46678"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6" name="Espace réservé du pied de page 5"/>
          <p:cNvSpPr>
            <a:spLocks noGrp="1"/>
          </p:cNvSpPr>
          <p:nvPr>
            <p:ph type="ftr" sz="quarter" idx="4"/>
          </p:nvPr>
        </p:nvSpPr>
        <p:spPr>
          <a:xfrm>
            <a:off x="0" y="8845046"/>
            <a:ext cx="3044719" cy="467230"/>
          </a:xfrm>
          <a:prstGeom prst="rect">
            <a:avLst/>
          </a:prstGeom>
        </p:spPr>
        <p:txBody>
          <a:bodyPr vert="horz" lIns="93354" tIns="46678" rIns="93354" bIns="46678" rtlCol="0" anchor="b"/>
          <a:lstStyle>
            <a:lvl1pPr algn="l">
              <a:defRPr sz="1200"/>
            </a:lvl1pPr>
          </a:lstStyle>
          <a:p>
            <a:endParaRPr lang="en-CA"/>
          </a:p>
        </p:txBody>
      </p:sp>
      <p:sp>
        <p:nvSpPr>
          <p:cNvPr id="7" name="Espace réservé du numéro de diapositive 6"/>
          <p:cNvSpPr>
            <a:spLocks noGrp="1"/>
          </p:cNvSpPr>
          <p:nvPr>
            <p:ph type="sldNum" sz="quarter" idx="5"/>
          </p:nvPr>
        </p:nvSpPr>
        <p:spPr>
          <a:xfrm>
            <a:off x="3979930" y="8845046"/>
            <a:ext cx="3044719" cy="467230"/>
          </a:xfrm>
          <a:prstGeom prst="rect">
            <a:avLst/>
          </a:prstGeom>
        </p:spPr>
        <p:txBody>
          <a:bodyPr vert="horz" lIns="93354" tIns="46678" rIns="93354" bIns="46678" rtlCol="0" anchor="b"/>
          <a:lstStyle>
            <a:lvl1pPr algn="r">
              <a:defRPr sz="1200"/>
            </a:lvl1pPr>
          </a:lstStyle>
          <a:p>
            <a:fld id="{D50D4A1F-FD8F-41E6-80DE-D8B157C0E82A}" type="slidenum">
              <a:rPr lang="en-CA" smtClean="0"/>
              <a:t>‹#›</a:t>
            </a:fld>
            <a:endParaRPr lang="en-CA"/>
          </a:p>
        </p:txBody>
      </p:sp>
    </p:spTree>
    <p:extLst>
      <p:ext uri="{BB962C8B-B14F-4D97-AF65-F5344CB8AC3E}">
        <p14:creationId xmlns:p14="http://schemas.microsoft.com/office/powerpoint/2010/main" val="3267721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417638" y="1163638"/>
            <a:ext cx="4191000" cy="3143250"/>
          </a:xfrm>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10"/>
          </p:nvPr>
        </p:nvSpPr>
        <p:spPr/>
        <p:txBody>
          <a:bodyPr/>
          <a:lstStyle/>
          <a:p>
            <a:fld id="{D50D4A1F-FD8F-41E6-80DE-D8B157C0E82A}" type="slidenum">
              <a:rPr lang="en-CA" smtClean="0"/>
              <a:t>1</a:t>
            </a:fld>
            <a:endParaRPr lang="en-CA"/>
          </a:p>
        </p:txBody>
      </p:sp>
    </p:spTree>
    <p:extLst>
      <p:ext uri="{BB962C8B-B14F-4D97-AF65-F5344CB8AC3E}">
        <p14:creationId xmlns:p14="http://schemas.microsoft.com/office/powerpoint/2010/main" val="1398742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Presentation title">
    <p:spTree>
      <p:nvGrpSpPr>
        <p:cNvPr id="1" name=""/>
        <p:cNvGrpSpPr/>
        <p:nvPr/>
      </p:nvGrpSpPr>
      <p:grpSpPr>
        <a:xfrm>
          <a:off x="0" y="0"/>
          <a:ext cx="0" cy="0"/>
          <a:chOff x="0" y="0"/>
          <a:chExt cx="0" cy="0"/>
        </a:xfrm>
      </p:grpSpPr>
      <p:sp>
        <p:nvSpPr>
          <p:cNvPr id="8" name="background">
            <a:extLst>
              <a:ext uri="{FF2B5EF4-FFF2-40B4-BE49-F238E27FC236}">
                <a16:creationId xmlns:a16="http://schemas.microsoft.com/office/drawing/2014/main" id="{AF79C4E0-4933-4000-BD47-B45C087BE693}"/>
              </a:ext>
            </a:extLst>
          </p:cNvPr>
          <p:cNvSpPr/>
          <p:nvPr/>
        </p:nvSpPr>
        <p:spPr>
          <a:xfrm>
            <a:off x="0" y="2148840"/>
            <a:ext cx="9144000" cy="470916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re 1">
            <a:extLst>
              <a:ext uri="{FF2B5EF4-FFF2-40B4-BE49-F238E27FC236}">
                <a16:creationId xmlns:a16="http://schemas.microsoft.com/office/drawing/2014/main" id="{918C5790-4012-4979-9630-CCD72A758323}"/>
              </a:ext>
            </a:extLst>
          </p:cNvPr>
          <p:cNvSpPr>
            <a:spLocks noGrp="1"/>
          </p:cNvSpPr>
          <p:nvPr>
            <p:ph type="ctrTitle" hasCustomPrompt="1"/>
          </p:nvPr>
        </p:nvSpPr>
        <p:spPr>
          <a:xfrm>
            <a:off x="2209800" y="2377440"/>
            <a:ext cx="6477000" cy="1828800"/>
          </a:xfrm>
        </p:spPr>
        <p:txBody>
          <a:bodyPr anchor="b" anchorCtr="0">
            <a:noAutofit/>
          </a:bodyPr>
          <a:lstStyle>
            <a:lvl1pPr algn="l">
              <a:defRPr sz="4800" cap="none" spc="0" baseline="0">
                <a:solidFill>
                  <a:schemeClr val="accent2"/>
                </a:solidFill>
              </a:defRPr>
            </a:lvl1pPr>
          </a:lstStyle>
          <a:p>
            <a:r>
              <a:rPr lang="en-CA" noProof="0" dirty="0"/>
              <a:t>Click to add title</a:t>
            </a:r>
            <a:endParaRPr lang="en-CA" dirty="0"/>
          </a:p>
        </p:txBody>
      </p:sp>
      <p:sp>
        <p:nvSpPr>
          <p:cNvPr id="3" name="Sous-titre 2">
            <a:extLst>
              <a:ext uri="{FF2B5EF4-FFF2-40B4-BE49-F238E27FC236}">
                <a16:creationId xmlns:a16="http://schemas.microsoft.com/office/drawing/2014/main" id="{3249A7AC-D31C-4FC7-A791-5EBF20E8A515}"/>
              </a:ext>
            </a:extLst>
          </p:cNvPr>
          <p:cNvSpPr>
            <a:spLocks noGrp="1"/>
          </p:cNvSpPr>
          <p:nvPr>
            <p:ph type="subTitle" idx="1" hasCustomPrompt="1"/>
          </p:nvPr>
        </p:nvSpPr>
        <p:spPr>
          <a:xfrm>
            <a:off x="2209800" y="4206240"/>
            <a:ext cx="6477000" cy="1545336"/>
          </a:xfrm>
        </p:spPr>
        <p:txBody>
          <a:bodyPr anchor="t" anchorCtr="0">
            <a:noAutofit/>
          </a:bodyPr>
          <a:lstStyle>
            <a:lvl1pPr marL="0" indent="0" algn="l">
              <a:buNone/>
              <a:defRPr sz="32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CA" noProof="0" dirty="0"/>
              <a:t>Click to add subtitle</a:t>
            </a:r>
            <a:endParaRPr lang="en-CA" dirty="0"/>
          </a:p>
        </p:txBody>
      </p:sp>
      <p:sp>
        <p:nvSpPr>
          <p:cNvPr id="10" name="Espace réservé date">
            <a:extLst>
              <a:ext uri="{FF2B5EF4-FFF2-40B4-BE49-F238E27FC236}">
                <a16:creationId xmlns:a16="http://schemas.microsoft.com/office/drawing/2014/main" id="{5006BB8B-F4B5-49AE-8F0D-A5496AD44E43}"/>
              </a:ext>
            </a:extLst>
          </p:cNvPr>
          <p:cNvSpPr>
            <a:spLocks noGrp="1"/>
          </p:cNvSpPr>
          <p:nvPr>
            <p:ph type="body" sz="quarter" idx="11" hasCustomPrompt="1"/>
          </p:nvPr>
        </p:nvSpPr>
        <p:spPr>
          <a:xfrm>
            <a:off x="2209800" y="5807075"/>
            <a:ext cx="6478669" cy="365125"/>
          </a:xfrm>
        </p:spPr>
        <p:txBody>
          <a:bodyPr anchor="b" anchorCtr="0">
            <a:noAutofit/>
          </a:bodyPr>
          <a:lstStyle>
            <a:lvl1pPr algn="r">
              <a:defRPr b="0">
                <a:solidFill>
                  <a:schemeClr val="tx2"/>
                </a:solidFill>
              </a:defRPr>
            </a:lvl1pPr>
            <a:lvl2pPr marL="0" indent="0">
              <a:buNone/>
              <a:defRPr/>
            </a:lvl2pPr>
          </a:lstStyle>
          <a:p>
            <a:pPr lvl="0"/>
            <a:r>
              <a:rPr lang="fr-FR" dirty="0" err="1"/>
              <a:t>Month</a:t>
            </a:r>
            <a:r>
              <a:rPr lang="fr-FR" dirty="0"/>
              <a:t> Day, </a:t>
            </a:r>
            <a:r>
              <a:rPr lang="fr-FR" dirty="0" err="1"/>
              <a:t>Year</a:t>
            </a:r>
            <a:endParaRPr lang="fr-FR" dirty="0"/>
          </a:p>
        </p:txBody>
      </p:sp>
      <p:sp>
        <p:nvSpPr>
          <p:cNvPr id="9" name="ZoneTexte 8">
            <a:extLst>
              <a:ext uri="{FF2B5EF4-FFF2-40B4-BE49-F238E27FC236}">
                <a16:creationId xmlns:a16="http://schemas.microsoft.com/office/drawing/2014/main" id="{7C8EBD02-2252-4C72-A5F4-27D724F2CFF5}"/>
              </a:ext>
            </a:extLst>
          </p:cNvPr>
          <p:cNvSpPr txBox="1"/>
          <p:nvPr/>
        </p:nvSpPr>
        <p:spPr>
          <a:xfrm>
            <a:off x="2209799" y="6172200"/>
            <a:ext cx="6478669" cy="457200"/>
          </a:xfrm>
          <a:prstGeom prst="rect">
            <a:avLst/>
          </a:prstGeom>
          <a:noFill/>
        </p:spPr>
        <p:txBody>
          <a:bodyPr wrap="square" lIns="0" tIns="0" rIns="0" bIns="0" rtlCol="0" anchor="b" anchorCtr="0">
            <a:noAutofit/>
          </a:bodyPr>
          <a:lstStyle/>
          <a:p>
            <a:pPr algn="l">
              <a:lnSpc>
                <a:spcPct val="90000"/>
              </a:lnSpc>
            </a:pPr>
            <a:r>
              <a:rPr lang="en-US" sz="1000" cap="all" baseline="0" dirty="0">
                <a:solidFill>
                  <a:schemeClr val="accent2"/>
                </a:solidFill>
              </a:rPr>
              <a:t>COPYRIGHT © 2018 BY PBI ACTUARIAL CONSULTANTS LTD. ALL RIGHTS RESERVED. </a:t>
            </a:r>
            <a:endParaRPr lang="en-CA" sz="1000" cap="all" baseline="0" dirty="0">
              <a:solidFill>
                <a:schemeClr val="accent2"/>
              </a:solidFill>
            </a:endParaRPr>
          </a:p>
        </p:txBody>
      </p:sp>
      <p:sp>
        <p:nvSpPr>
          <p:cNvPr id="13" name="background">
            <a:extLst>
              <a:ext uri="{FF2B5EF4-FFF2-40B4-BE49-F238E27FC236}">
                <a16:creationId xmlns:a16="http://schemas.microsoft.com/office/drawing/2014/main" id="{AF79C4E0-4933-4000-BD47-B45C087BE693}"/>
              </a:ext>
            </a:extLst>
          </p:cNvPr>
          <p:cNvSpPr/>
          <p:nvPr userDrawn="1"/>
        </p:nvSpPr>
        <p:spPr>
          <a:xfrm>
            <a:off x="0" y="2148840"/>
            <a:ext cx="9144000" cy="470916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02511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ubtitle, footnote and graph">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744D25-4220-4A4F-860C-9B33B4806578}"/>
              </a:ext>
            </a:extLst>
          </p:cNvPr>
          <p:cNvSpPr>
            <a:spLocks noGrp="1"/>
          </p:cNvSpPr>
          <p:nvPr>
            <p:ph type="title"/>
          </p:nvPr>
        </p:nvSpPr>
        <p:spPr>
          <a:xfrm>
            <a:off x="1676400" y="762000"/>
            <a:ext cx="7013448" cy="911352"/>
          </a:xfrm>
        </p:spPr>
        <p:txBody>
          <a:bodyPr>
            <a:noAutofit/>
          </a:bodyPr>
          <a:lstStyle>
            <a:lvl1pPr>
              <a:defRPr/>
            </a:lvl1pPr>
          </a:lstStyle>
          <a:p>
            <a:r>
              <a:rPr lang="en-US"/>
              <a:t>Click to edit Master title style</a:t>
            </a:r>
            <a:endParaRPr lang="en-CA" dirty="0"/>
          </a:p>
        </p:txBody>
      </p:sp>
      <p:sp>
        <p:nvSpPr>
          <p:cNvPr id="8" name="Espace réservé du texte 2">
            <a:extLst>
              <a:ext uri="{FF2B5EF4-FFF2-40B4-BE49-F238E27FC236}">
                <a16:creationId xmlns:a16="http://schemas.microsoft.com/office/drawing/2014/main" id="{774AA629-63FD-4BDF-8F9A-B1882D078D04}"/>
              </a:ext>
            </a:extLst>
          </p:cNvPr>
          <p:cNvSpPr>
            <a:spLocks noGrp="1"/>
          </p:cNvSpPr>
          <p:nvPr>
            <p:ph type="body" sz="quarter" idx="13"/>
          </p:nvPr>
        </p:nvSpPr>
        <p:spPr>
          <a:xfrm>
            <a:off x="1676401" y="1943100"/>
            <a:ext cx="2667000" cy="749808"/>
          </a:xfrm>
        </p:spPr>
        <p:txBody>
          <a:bodyPr>
            <a:noAutofit/>
          </a:bodyPr>
          <a:lstStyle>
            <a:lvl1pPr>
              <a:lnSpc>
                <a:spcPct val="85000"/>
              </a:lnSpc>
              <a:defRPr sz="2600" b="1">
                <a:solidFill>
                  <a:schemeClr val="accent2"/>
                </a:solidFill>
              </a:defRPr>
            </a:lvl1pPr>
          </a:lstStyle>
          <a:p>
            <a:pPr lvl="0"/>
            <a:r>
              <a:rPr lang="en-US"/>
              <a:t>Click to edit Master text styles</a:t>
            </a:r>
          </a:p>
        </p:txBody>
      </p:sp>
      <p:sp>
        <p:nvSpPr>
          <p:cNvPr id="13" name="Espace réservé du texte 3">
            <a:extLst>
              <a:ext uri="{FF2B5EF4-FFF2-40B4-BE49-F238E27FC236}">
                <a16:creationId xmlns:a16="http://schemas.microsoft.com/office/drawing/2014/main" id="{EAA7B83F-9FD2-4629-B009-A365BA9C6F99}"/>
              </a:ext>
            </a:extLst>
          </p:cNvPr>
          <p:cNvSpPr>
            <a:spLocks noGrp="1"/>
          </p:cNvSpPr>
          <p:nvPr>
            <p:ph idx="1"/>
          </p:nvPr>
        </p:nvSpPr>
        <p:spPr>
          <a:xfrm>
            <a:off x="1673353" y="2692908"/>
            <a:ext cx="2670048" cy="299923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Espace réservé du graphique 4">
            <a:extLst>
              <a:ext uri="{FF2B5EF4-FFF2-40B4-BE49-F238E27FC236}">
                <a16:creationId xmlns:a16="http://schemas.microsoft.com/office/drawing/2014/main" id="{3C588D03-38AE-41F9-9C36-87AAF8F653C5}"/>
              </a:ext>
            </a:extLst>
          </p:cNvPr>
          <p:cNvSpPr>
            <a:spLocks noGrp="1"/>
          </p:cNvSpPr>
          <p:nvPr>
            <p:ph type="chart" sz="quarter" idx="14" hasCustomPrompt="1"/>
          </p:nvPr>
        </p:nvSpPr>
        <p:spPr>
          <a:xfrm>
            <a:off x="4800601" y="1943100"/>
            <a:ext cx="3886199" cy="3749041"/>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To insert a graph to this shape, </a:t>
            </a:r>
            <a:br>
              <a:rPr lang="en-US" dirty="0"/>
            </a:br>
            <a:r>
              <a:rPr lang="en-US" dirty="0"/>
              <a:t>click on the placeholder icon below</a:t>
            </a:r>
          </a:p>
        </p:txBody>
      </p:sp>
      <p:sp>
        <p:nvSpPr>
          <p:cNvPr id="7" name="Espace réservé du numéro de diapositive 6">
            <a:extLst>
              <a:ext uri="{FF2B5EF4-FFF2-40B4-BE49-F238E27FC236}">
                <a16:creationId xmlns:a16="http://schemas.microsoft.com/office/drawing/2014/main" id="{67DB19F6-CD33-4341-97A7-0FE414EFD76F}"/>
              </a:ext>
            </a:extLst>
          </p:cNvPr>
          <p:cNvSpPr>
            <a:spLocks noGrp="1"/>
          </p:cNvSpPr>
          <p:nvPr>
            <p:ph type="sldNum" sz="quarter" idx="12"/>
          </p:nvPr>
        </p:nvSpPr>
        <p:spPr/>
        <p:txBody>
          <a:bodyPr/>
          <a:lstStyle/>
          <a:p>
            <a:fld id="{D965E804-14A2-4D44-9D5B-90C3CA017ED7}" type="slidenum">
              <a:rPr lang="en-CA" smtClean="0"/>
              <a:t>‹#›</a:t>
            </a:fld>
            <a:endParaRPr lang="en-CA"/>
          </a:p>
        </p:txBody>
      </p:sp>
      <p:sp>
        <p:nvSpPr>
          <p:cNvPr id="4" name="Espace réservé du texte 3">
            <a:extLst>
              <a:ext uri="{FF2B5EF4-FFF2-40B4-BE49-F238E27FC236}">
                <a16:creationId xmlns:a16="http://schemas.microsoft.com/office/drawing/2014/main" id="{007E12B7-89D8-44F6-9F86-DA54187E6F97}"/>
              </a:ext>
            </a:extLst>
          </p:cNvPr>
          <p:cNvSpPr>
            <a:spLocks noGrp="1"/>
          </p:cNvSpPr>
          <p:nvPr>
            <p:ph type="body" sz="quarter" idx="15" hasCustomPrompt="1"/>
          </p:nvPr>
        </p:nvSpPr>
        <p:spPr>
          <a:xfrm>
            <a:off x="1676400" y="5692141"/>
            <a:ext cx="7013448" cy="480060"/>
          </a:xfrm>
        </p:spPr>
        <p:txBody>
          <a:bodyPr anchor="b" anchorCtr="0">
            <a:normAutofit/>
          </a:bodyPr>
          <a:lstStyle>
            <a:lvl1pPr>
              <a:spcBef>
                <a:spcPts val="500"/>
              </a:spcBef>
              <a:defRPr sz="1800"/>
            </a:lvl1pPr>
          </a:lstStyle>
          <a:p>
            <a:pPr lvl="0"/>
            <a:r>
              <a:rPr lang="fr-FR" dirty="0"/>
              <a:t>* </a:t>
            </a:r>
            <a:r>
              <a:rPr lang="fr-FR" dirty="0" err="1"/>
              <a:t>Footnote</a:t>
            </a:r>
            <a:endParaRPr lang="en-CA" dirty="0"/>
          </a:p>
        </p:txBody>
      </p:sp>
    </p:spTree>
    <p:extLst>
      <p:ext uri="{BB962C8B-B14F-4D97-AF65-F5344CB8AC3E}">
        <p14:creationId xmlns:p14="http://schemas.microsoft.com/office/powerpoint/2010/main" val="895872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full width graph">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CC42F1-7C7A-405C-8608-4386B103C1C3}"/>
              </a:ext>
            </a:extLst>
          </p:cNvPr>
          <p:cNvSpPr>
            <a:spLocks noGrp="1"/>
          </p:cNvSpPr>
          <p:nvPr>
            <p:ph type="title"/>
          </p:nvPr>
        </p:nvSpPr>
        <p:spPr>
          <a:xfrm>
            <a:off x="1676400" y="762000"/>
            <a:ext cx="7013448" cy="911352"/>
          </a:xfrm>
        </p:spPr>
        <p:txBody>
          <a:bodyPr/>
          <a:lstStyle>
            <a:lvl1pPr>
              <a:defRPr/>
            </a:lvl1pPr>
          </a:lstStyle>
          <a:p>
            <a:r>
              <a:rPr lang="en-US"/>
              <a:t>Click to edit Master title style</a:t>
            </a:r>
            <a:endParaRPr lang="en-CA" dirty="0"/>
          </a:p>
        </p:txBody>
      </p:sp>
      <p:sp>
        <p:nvSpPr>
          <p:cNvPr id="9" name="Espace réservé du graphique 3">
            <a:extLst>
              <a:ext uri="{FF2B5EF4-FFF2-40B4-BE49-F238E27FC236}">
                <a16:creationId xmlns:a16="http://schemas.microsoft.com/office/drawing/2014/main" id="{DABCA0BF-3289-4CB5-98DE-D84366498CC8}"/>
              </a:ext>
            </a:extLst>
          </p:cNvPr>
          <p:cNvSpPr>
            <a:spLocks noGrp="1"/>
          </p:cNvSpPr>
          <p:nvPr>
            <p:ph type="chart" sz="quarter" idx="14" hasCustomPrompt="1"/>
          </p:nvPr>
        </p:nvSpPr>
        <p:spPr>
          <a:xfrm>
            <a:off x="335280" y="1943100"/>
            <a:ext cx="8503920" cy="42291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To insert a graph to this shape, </a:t>
            </a:r>
            <a:br>
              <a:rPr lang="en-US" dirty="0"/>
            </a:br>
            <a:r>
              <a:rPr lang="en-US" dirty="0"/>
              <a:t>click on the placeholder icon below</a:t>
            </a:r>
          </a:p>
        </p:txBody>
      </p:sp>
      <p:sp>
        <p:nvSpPr>
          <p:cNvPr id="6" name="Espace réservé du numéro de diapositive 5">
            <a:extLst>
              <a:ext uri="{FF2B5EF4-FFF2-40B4-BE49-F238E27FC236}">
                <a16:creationId xmlns:a16="http://schemas.microsoft.com/office/drawing/2014/main" id="{1B2369C0-168A-4C57-9578-D8F8CB918306}"/>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2676780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ubtitle and full width graph">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CC42F1-7C7A-405C-8608-4386B103C1C3}"/>
              </a:ext>
            </a:extLst>
          </p:cNvPr>
          <p:cNvSpPr>
            <a:spLocks noGrp="1"/>
          </p:cNvSpPr>
          <p:nvPr>
            <p:ph type="title"/>
          </p:nvPr>
        </p:nvSpPr>
        <p:spPr>
          <a:xfrm>
            <a:off x="1676400" y="762000"/>
            <a:ext cx="7013448" cy="911352"/>
          </a:xfrm>
        </p:spPr>
        <p:txBody>
          <a:bodyPr/>
          <a:lstStyle>
            <a:lvl1pPr>
              <a:defRPr/>
            </a:lvl1pPr>
          </a:lstStyle>
          <a:p>
            <a:r>
              <a:rPr lang="en-US"/>
              <a:t>Click to edit Master title style</a:t>
            </a:r>
            <a:endParaRPr lang="en-CA" dirty="0"/>
          </a:p>
        </p:txBody>
      </p:sp>
      <p:sp>
        <p:nvSpPr>
          <p:cNvPr id="7" name="Espace réservé du texte 2">
            <a:extLst>
              <a:ext uri="{FF2B5EF4-FFF2-40B4-BE49-F238E27FC236}">
                <a16:creationId xmlns:a16="http://schemas.microsoft.com/office/drawing/2014/main" id="{148FD6B9-20E3-45C5-9470-068496B6AEE7}"/>
              </a:ext>
            </a:extLst>
          </p:cNvPr>
          <p:cNvSpPr>
            <a:spLocks noGrp="1"/>
          </p:cNvSpPr>
          <p:nvPr>
            <p:ph type="body" sz="quarter" idx="13"/>
          </p:nvPr>
        </p:nvSpPr>
        <p:spPr>
          <a:xfrm>
            <a:off x="1676400" y="1673352"/>
            <a:ext cx="7013448" cy="749808"/>
          </a:xfrm>
        </p:spPr>
        <p:txBody>
          <a:bodyPr>
            <a:noAutofit/>
          </a:bodyPr>
          <a:lstStyle>
            <a:lvl1pPr>
              <a:lnSpc>
                <a:spcPct val="85000"/>
              </a:lnSpc>
              <a:defRPr sz="2600" b="1">
                <a:solidFill>
                  <a:schemeClr val="accent2"/>
                </a:solidFill>
              </a:defRPr>
            </a:lvl1pPr>
            <a:lvl5pPr marL="685800" indent="0">
              <a:buNone/>
              <a:defRPr/>
            </a:lvl5pPr>
          </a:lstStyle>
          <a:p>
            <a:pPr lvl="0"/>
            <a:r>
              <a:rPr lang="en-US"/>
              <a:t>Click to edit Master text styles</a:t>
            </a:r>
          </a:p>
        </p:txBody>
      </p:sp>
      <p:sp>
        <p:nvSpPr>
          <p:cNvPr id="9" name="Espace réservé du graphique 3">
            <a:extLst>
              <a:ext uri="{FF2B5EF4-FFF2-40B4-BE49-F238E27FC236}">
                <a16:creationId xmlns:a16="http://schemas.microsoft.com/office/drawing/2014/main" id="{DABCA0BF-3289-4CB5-98DE-D84366498CC8}"/>
              </a:ext>
            </a:extLst>
          </p:cNvPr>
          <p:cNvSpPr>
            <a:spLocks noGrp="1"/>
          </p:cNvSpPr>
          <p:nvPr>
            <p:ph type="chart" sz="quarter" idx="14" hasCustomPrompt="1"/>
          </p:nvPr>
        </p:nvSpPr>
        <p:spPr>
          <a:xfrm>
            <a:off x="335280" y="2423160"/>
            <a:ext cx="8503920" cy="374904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To insert a graph to this shape, </a:t>
            </a:r>
            <a:br>
              <a:rPr lang="en-US" dirty="0"/>
            </a:br>
            <a:r>
              <a:rPr lang="en-US" dirty="0"/>
              <a:t>click on the placeholder icon below</a:t>
            </a:r>
          </a:p>
        </p:txBody>
      </p:sp>
      <p:sp>
        <p:nvSpPr>
          <p:cNvPr id="6" name="Espace réservé du numéro de diapositive 5">
            <a:extLst>
              <a:ext uri="{FF2B5EF4-FFF2-40B4-BE49-F238E27FC236}">
                <a16:creationId xmlns:a16="http://schemas.microsoft.com/office/drawing/2014/main" id="{1B2369C0-168A-4C57-9578-D8F8CB918306}"/>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76582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full width tabl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CC42F1-7C7A-405C-8608-4386B103C1C3}"/>
              </a:ext>
            </a:extLst>
          </p:cNvPr>
          <p:cNvSpPr>
            <a:spLocks noGrp="1"/>
          </p:cNvSpPr>
          <p:nvPr>
            <p:ph type="title"/>
          </p:nvPr>
        </p:nvSpPr>
        <p:spPr>
          <a:xfrm>
            <a:off x="1676400" y="762000"/>
            <a:ext cx="7013448" cy="911352"/>
          </a:xfrm>
        </p:spPr>
        <p:txBody>
          <a:bodyPr/>
          <a:lstStyle>
            <a:lvl1pPr>
              <a:defRPr/>
            </a:lvl1pPr>
          </a:lstStyle>
          <a:p>
            <a:r>
              <a:rPr lang="en-US"/>
              <a:t>Click to edit Master title style</a:t>
            </a:r>
            <a:endParaRPr lang="en-CA" dirty="0"/>
          </a:p>
        </p:txBody>
      </p:sp>
      <p:sp>
        <p:nvSpPr>
          <p:cNvPr id="6" name="Espace réservé du numéro de diapositive 5">
            <a:extLst>
              <a:ext uri="{FF2B5EF4-FFF2-40B4-BE49-F238E27FC236}">
                <a16:creationId xmlns:a16="http://schemas.microsoft.com/office/drawing/2014/main" id="{1B2369C0-168A-4C57-9578-D8F8CB918306}"/>
              </a:ext>
            </a:extLst>
          </p:cNvPr>
          <p:cNvSpPr>
            <a:spLocks noGrp="1"/>
          </p:cNvSpPr>
          <p:nvPr>
            <p:ph type="sldNum" sz="quarter" idx="12"/>
          </p:nvPr>
        </p:nvSpPr>
        <p:spPr/>
        <p:txBody>
          <a:bodyPr/>
          <a:lstStyle/>
          <a:p>
            <a:fld id="{D965E804-14A2-4D44-9D5B-90C3CA017ED7}" type="slidenum">
              <a:rPr lang="en-CA" smtClean="0"/>
              <a:t>‹#›</a:t>
            </a:fld>
            <a:endParaRPr lang="en-CA"/>
          </a:p>
        </p:txBody>
      </p:sp>
      <p:sp>
        <p:nvSpPr>
          <p:cNvPr id="4" name="Espace réservé du tableau 3">
            <a:extLst>
              <a:ext uri="{FF2B5EF4-FFF2-40B4-BE49-F238E27FC236}">
                <a16:creationId xmlns:a16="http://schemas.microsoft.com/office/drawing/2014/main" id="{F2DB33DB-6F8B-4414-8724-4BD343C93CD3}"/>
              </a:ext>
            </a:extLst>
          </p:cNvPr>
          <p:cNvSpPr>
            <a:spLocks noGrp="1"/>
          </p:cNvSpPr>
          <p:nvPr>
            <p:ph type="tbl" sz="quarter" idx="15" hasCustomPrompt="1"/>
          </p:nvPr>
        </p:nvSpPr>
        <p:spPr>
          <a:xfrm>
            <a:off x="457200" y="1943100"/>
            <a:ext cx="8229600" cy="42291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To insert a table to this shape, </a:t>
            </a:r>
            <a:br>
              <a:rPr lang="en-US" dirty="0"/>
            </a:br>
            <a:r>
              <a:rPr lang="en-US" dirty="0"/>
              <a:t>click on the placeholder icon below</a:t>
            </a:r>
          </a:p>
          <a:p>
            <a:endParaRPr lang="en-CA" dirty="0"/>
          </a:p>
        </p:txBody>
      </p:sp>
    </p:spTree>
    <p:extLst>
      <p:ext uri="{BB962C8B-B14F-4D97-AF65-F5344CB8AC3E}">
        <p14:creationId xmlns:p14="http://schemas.microsoft.com/office/powerpoint/2010/main" val="3168928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ubtitle and full width tabl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CC42F1-7C7A-405C-8608-4386B103C1C3}"/>
              </a:ext>
            </a:extLst>
          </p:cNvPr>
          <p:cNvSpPr>
            <a:spLocks noGrp="1"/>
          </p:cNvSpPr>
          <p:nvPr>
            <p:ph type="title"/>
          </p:nvPr>
        </p:nvSpPr>
        <p:spPr>
          <a:xfrm>
            <a:off x="1676400" y="762000"/>
            <a:ext cx="7013448" cy="911352"/>
          </a:xfrm>
        </p:spPr>
        <p:txBody>
          <a:bodyPr/>
          <a:lstStyle>
            <a:lvl1pPr>
              <a:defRPr/>
            </a:lvl1pPr>
          </a:lstStyle>
          <a:p>
            <a:r>
              <a:rPr lang="en-US"/>
              <a:t>Click to edit Master title style</a:t>
            </a:r>
            <a:endParaRPr lang="en-CA" dirty="0"/>
          </a:p>
        </p:txBody>
      </p:sp>
      <p:sp>
        <p:nvSpPr>
          <p:cNvPr id="7" name="Espace réservé du texte 2">
            <a:extLst>
              <a:ext uri="{FF2B5EF4-FFF2-40B4-BE49-F238E27FC236}">
                <a16:creationId xmlns:a16="http://schemas.microsoft.com/office/drawing/2014/main" id="{148FD6B9-20E3-45C5-9470-068496B6AEE7}"/>
              </a:ext>
            </a:extLst>
          </p:cNvPr>
          <p:cNvSpPr>
            <a:spLocks noGrp="1"/>
          </p:cNvSpPr>
          <p:nvPr>
            <p:ph type="body" sz="quarter" idx="13"/>
          </p:nvPr>
        </p:nvSpPr>
        <p:spPr>
          <a:xfrm>
            <a:off x="1676400" y="1673352"/>
            <a:ext cx="7013448" cy="749808"/>
          </a:xfrm>
        </p:spPr>
        <p:txBody>
          <a:bodyPr>
            <a:noAutofit/>
          </a:bodyPr>
          <a:lstStyle>
            <a:lvl1pPr>
              <a:lnSpc>
                <a:spcPct val="85000"/>
              </a:lnSpc>
              <a:defRPr sz="2600" b="1">
                <a:solidFill>
                  <a:schemeClr val="accent2"/>
                </a:solidFill>
              </a:defRPr>
            </a:lvl1pPr>
            <a:lvl5pPr marL="685800" indent="0">
              <a:buNone/>
              <a:defRPr/>
            </a:lvl5pPr>
          </a:lstStyle>
          <a:p>
            <a:pPr lvl="0"/>
            <a:r>
              <a:rPr lang="en-US"/>
              <a:t>Click to edit Master text styles</a:t>
            </a:r>
          </a:p>
        </p:txBody>
      </p:sp>
      <p:sp>
        <p:nvSpPr>
          <p:cNvPr id="6" name="Espace réservé du numéro de diapositive 5">
            <a:extLst>
              <a:ext uri="{FF2B5EF4-FFF2-40B4-BE49-F238E27FC236}">
                <a16:creationId xmlns:a16="http://schemas.microsoft.com/office/drawing/2014/main" id="{1B2369C0-168A-4C57-9578-D8F8CB918306}"/>
              </a:ext>
            </a:extLst>
          </p:cNvPr>
          <p:cNvSpPr>
            <a:spLocks noGrp="1"/>
          </p:cNvSpPr>
          <p:nvPr>
            <p:ph type="sldNum" sz="quarter" idx="12"/>
          </p:nvPr>
        </p:nvSpPr>
        <p:spPr/>
        <p:txBody>
          <a:bodyPr/>
          <a:lstStyle/>
          <a:p>
            <a:fld id="{D965E804-14A2-4D44-9D5B-90C3CA017ED7}" type="slidenum">
              <a:rPr lang="en-CA" smtClean="0"/>
              <a:t>‹#›</a:t>
            </a:fld>
            <a:endParaRPr lang="en-CA"/>
          </a:p>
        </p:txBody>
      </p:sp>
      <p:sp>
        <p:nvSpPr>
          <p:cNvPr id="4" name="Espace réservé du tableau 3">
            <a:extLst>
              <a:ext uri="{FF2B5EF4-FFF2-40B4-BE49-F238E27FC236}">
                <a16:creationId xmlns:a16="http://schemas.microsoft.com/office/drawing/2014/main" id="{F2DB33DB-6F8B-4414-8724-4BD343C93CD3}"/>
              </a:ext>
            </a:extLst>
          </p:cNvPr>
          <p:cNvSpPr>
            <a:spLocks noGrp="1"/>
          </p:cNvSpPr>
          <p:nvPr>
            <p:ph type="tbl" sz="quarter" idx="15" hasCustomPrompt="1"/>
          </p:nvPr>
        </p:nvSpPr>
        <p:spPr>
          <a:xfrm>
            <a:off x="457200" y="2423160"/>
            <a:ext cx="8229600" cy="374904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To insert a table to this shape, </a:t>
            </a:r>
            <a:br>
              <a:rPr lang="en-US" dirty="0"/>
            </a:br>
            <a:r>
              <a:rPr lang="en-US" dirty="0"/>
              <a:t>click on the placeholder icon below</a:t>
            </a:r>
          </a:p>
          <a:p>
            <a:endParaRPr lang="en-CA" dirty="0"/>
          </a:p>
        </p:txBody>
      </p:sp>
    </p:spTree>
    <p:extLst>
      <p:ext uri="{BB962C8B-B14F-4D97-AF65-F5344CB8AC3E}">
        <p14:creationId xmlns:p14="http://schemas.microsoft.com/office/powerpoint/2010/main" val="1607530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ubtitle and two content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5B549A-0C9E-49A8-A96E-72222D417995}"/>
              </a:ext>
            </a:extLst>
          </p:cNvPr>
          <p:cNvSpPr>
            <a:spLocks noGrp="1"/>
          </p:cNvSpPr>
          <p:nvPr>
            <p:ph type="title"/>
          </p:nvPr>
        </p:nvSpPr>
        <p:spPr>
          <a:xfrm>
            <a:off x="1676400" y="762000"/>
            <a:ext cx="7013448" cy="911352"/>
          </a:xfrm>
        </p:spPr>
        <p:txBody>
          <a:bodyPr/>
          <a:lstStyle>
            <a:lvl1pPr>
              <a:defRPr/>
            </a:lvl1pPr>
          </a:lstStyle>
          <a:p>
            <a:r>
              <a:rPr lang="en-US"/>
              <a:t>Click to edit Master title style</a:t>
            </a:r>
            <a:endParaRPr lang="en-CA" dirty="0"/>
          </a:p>
        </p:txBody>
      </p:sp>
      <p:sp>
        <p:nvSpPr>
          <p:cNvPr id="3" name="Espace réservé du texte 2">
            <a:extLst>
              <a:ext uri="{FF2B5EF4-FFF2-40B4-BE49-F238E27FC236}">
                <a16:creationId xmlns:a16="http://schemas.microsoft.com/office/drawing/2014/main" id="{DAB14A4C-FAD1-4093-AF7E-2C96A5044C5D}"/>
              </a:ext>
            </a:extLst>
          </p:cNvPr>
          <p:cNvSpPr>
            <a:spLocks noGrp="1"/>
          </p:cNvSpPr>
          <p:nvPr>
            <p:ph type="body" idx="1"/>
          </p:nvPr>
        </p:nvSpPr>
        <p:spPr>
          <a:xfrm>
            <a:off x="1676401" y="1943098"/>
            <a:ext cx="2666999" cy="749808"/>
          </a:xfrm>
        </p:spPr>
        <p:txBody>
          <a:bodyPr anchor="t" anchorCtr="0">
            <a:noAutofit/>
          </a:bodyPr>
          <a:lstStyle>
            <a:lvl1pPr marL="0" indent="0">
              <a:lnSpc>
                <a:spcPct val="85000"/>
              </a:lnSpc>
              <a:buNone/>
              <a:defRPr sz="26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a:extLst>
              <a:ext uri="{FF2B5EF4-FFF2-40B4-BE49-F238E27FC236}">
                <a16:creationId xmlns:a16="http://schemas.microsoft.com/office/drawing/2014/main" id="{7EA5B945-964E-4725-B141-709C345F612C}"/>
              </a:ext>
            </a:extLst>
          </p:cNvPr>
          <p:cNvSpPr>
            <a:spLocks noGrp="1"/>
          </p:cNvSpPr>
          <p:nvPr>
            <p:ph sz="half" idx="2"/>
          </p:nvPr>
        </p:nvSpPr>
        <p:spPr>
          <a:xfrm>
            <a:off x="1676401" y="2692905"/>
            <a:ext cx="2666999" cy="34792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Espace réservé du contenu 4">
            <a:extLst>
              <a:ext uri="{FF2B5EF4-FFF2-40B4-BE49-F238E27FC236}">
                <a16:creationId xmlns:a16="http://schemas.microsoft.com/office/drawing/2014/main" id="{271CE24E-23B0-4BD0-BE0A-482D94F7E2CB}"/>
              </a:ext>
            </a:extLst>
          </p:cNvPr>
          <p:cNvSpPr>
            <a:spLocks noGrp="1"/>
          </p:cNvSpPr>
          <p:nvPr>
            <p:ph sz="quarter" idx="4"/>
          </p:nvPr>
        </p:nvSpPr>
        <p:spPr>
          <a:xfrm>
            <a:off x="4800602" y="1943099"/>
            <a:ext cx="3886198" cy="42291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Espace réservé du numéro de diapositive 8">
            <a:extLst>
              <a:ext uri="{FF2B5EF4-FFF2-40B4-BE49-F238E27FC236}">
                <a16:creationId xmlns:a16="http://schemas.microsoft.com/office/drawing/2014/main" id="{5348E3FC-BAC0-421A-AC6B-522DEC9754DC}"/>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2431493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with image">
    <p:spTree>
      <p:nvGrpSpPr>
        <p:cNvPr id="1" name=""/>
        <p:cNvGrpSpPr/>
        <p:nvPr/>
      </p:nvGrpSpPr>
      <p:grpSpPr>
        <a:xfrm>
          <a:off x="0" y="0"/>
          <a:ext cx="0" cy="0"/>
          <a:chOff x="0" y="0"/>
          <a:chExt cx="0" cy="0"/>
        </a:xfrm>
      </p:grpSpPr>
      <p:sp>
        <p:nvSpPr>
          <p:cNvPr id="5" name="Espace réservé pour une image  4">
            <a:extLst>
              <a:ext uri="{FF2B5EF4-FFF2-40B4-BE49-F238E27FC236}">
                <a16:creationId xmlns:a16="http://schemas.microsoft.com/office/drawing/2014/main" id="{D2D9928D-86E9-4200-A415-A998BAFB1A4A}"/>
              </a:ext>
            </a:extLst>
          </p:cNvPr>
          <p:cNvSpPr>
            <a:spLocks noGrp="1"/>
          </p:cNvSpPr>
          <p:nvPr>
            <p:ph type="pic" sz="quarter" idx="14"/>
          </p:nvPr>
        </p:nvSpPr>
        <p:spPr>
          <a:xfrm>
            <a:off x="4807011" y="0"/>
            <a:ext cx="4343398" cy="6858000"/>
          </a:xfrm>
          <a:custGeom>
            <a:avLst/>
            <a:gdLst>
              <a:gd name="connsiteX0" fmla="*/ 0 w 4343398"/>
              <a:gd name="connsiteY0" fmla="*/ 0 h 6858000"/>
              <a:gd name="connsiteX1" fmla="*/ 4343398 w 4343398"/>
              <a:gd name="connsiteY1" fmla="*/ 0 h 6858000"/>
              <a:gd name="connsiteX2" fmla="*/ 4343398 w 4343398"/>
              <a:gd name="connsiteY2" fmla="*/ 6858000 h 6858000"/>
              <a:gd name="connsiteX3" fmla="*/ 0 w 4343398"/>
              <a:gd name="connsiteY3" fmla="*/ 6858000 h 6858000"/>
              <a:gd name="connsiteX4" fmla="*/ 0 w 4343398"/>
              <a:gd name="connsiteY4" fmla="*/ 482600 h 6858000"/>
              <a:gd name="connsiteX5" fmla="*/ 3882837 w 4343398"/>
              <a:gd name="connsiteY5" fmla="*/ 482600 h 6858000"/>
              <a:gd name="connsiteX6" fmla="*/ 3882837 w 4343398"/>
              <a:gd name="connsiteY6" fmla="*/ 457200 h 6858000"/>
              <a:gd name="connsiteX7" fmla="*/ 0 w 4343398"/>
              <a:gd name="connsiteY7" fmla="*/ 457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43398" h="6858000">
                <a:moveTo>
                  <a:pt x="0" y="0"/>
                </a:moveTo>
                <a:lnTo>
                  <a:pt x="4343398" y="0"/>
                </a:lnTo>
                <a:lnTo>
                  <a:pt x="4343398" y="6858000"/>
                </a:lnTo>
                <a:lnTo>
                  <a:pt x="0" y="6858000"/>
                </a:lnTo>
                <a:lnTo>
                  <a:pt x="0" y="482600"/>
                </a:lnTo>
                <a:lnTo>
                  <a:pt x="3882837" y="482600"/>
                </a:lnTo>
                <a:lnTo>
                  <a:pt x="3882837" y="457200"/>
                </a:lnTo>
                <a:lnTo>
                  <a:pt x="0" y="457200"/>
                </a:lnTo>
                <a:close/>
              </a:path>
            </a:pathLst>
          </a:custGeom>
          <a:solidFill>
            <a:schemeClr val="bg1">
              <a:lumMod val="95000"/>
            </a:schemeClr>
          </a:solidFill>
        </p:spPr>
        <p:txBody>
          <a:bodyPr wrap="square">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Click icon to add picture</a:t>
            </a:r>
            <a:endParaRPr lang="en-CA" dirty="0"/>
          </a:p>
        </p:txBody>
      </p:sp>
      <p:sp>
        <p:nvSpPr>
          <p:cNvPr id="2" name="Titre 1">
            <a:extLst>
              <a:ext uri="{FF2B5EF4-FFF2-40B4-BE49-F238E27FC236}">
                <a16:creationId xmlns:a16="http://schemas.microsoft.com/office/drawing/2014/main" id="{8996438B-EA02-47C6-BB65-331A4F9DBC50}"/>
              </a:ext>
            </a:extLst>
          </p:cNvPr>
          <p:cNvSpPr>
            <a:spLocks noGrp="1"/>
          </p:cNvSpPr>
          <p:nvPr>
            <p:ph type="title"/>
          </p:nvPr>
        </p:nvSpPr>
        <p:spPr>
          <a:xfrm>
            <a:off x="457200" y="1676400"/>
            <a:ext cx="3886200" cy="4495800"/>
          </a:xfrm>
        </p:spPr>
        <p:txBody>
          <a:bodyPr anchor="ctr" anchorCtr="0"/>
          <a:lstStyle>
            <a:lvl1pPr algn="r">
              <a:defRPr sz="6000" b="0"/>
            </a:lvl1pPr>
          </a:lstStyle>
          <a:p>
            <a:pPr lvl="0"/>
            <a:r>
              <a:rPr lang="en-US"/>
              <a:t>Click to edit Master title style</a:t>
            </a:r>
            <a:endParaRPr lang="fr-FR" dirty="0"/>
          </a:p>
        </p:txBody>
      </p:sp>
    </p:spTree>
    <p:extLst>
      <p:ext uri="{BB962C8B-B14F-4D97-AF65-F5344CB8AC3E}">
        <p14:creationId xmlns:p14="http://schemas.microsoft.com/office/powerpoint/2010/main" val="1691511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and footer">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6F1887-94BE-4FA9-9D6A-7D7C4242B06D}"/>
              </a:ext>
            </a:extLst>
          </p:cNvPr>
          <p:cNvSpPr>
            <a:spLocks noGrp="1"/>
          </p:cNvSpPr>
          <p:nvPr>
            <p:ph type="title"/>
          </p:nvPr>
        </p:nvSpPr>
        <p:spPr>
          <a:xfrm>
            <a:off x="1676400" y="762000"/>
            <a:ext cx="7013448" cy="911352"/>
          </a:xfrm>
        </p:spPr>
        <p:txBody>
          <a:bodyPr/>
          <a:lstStyle>
            <a:lvl1pPr>
              <a:defRPr/>
            </a:lvl1pPr>
          </a:lstStyle>
          <a:p>
            <a:r>
              <a:rPr lang="en-US"/>
              <a:t>Click to edit Master title style</a:t>
            </a:r>
            <a:endParaRPr lang="en-CA" dirty="0"/>
          </a:p>
        </p:txBody>
      </p:sp>
      <p:sp>
        <p:nvSpPr>
          <p:cNvPr id="5" name="Espace réservé du numéro de diapositive 4">
            <a:extLst>
              <a:ext uri="{FF2B5EF4-FFF2-40B4-BE49-F238E27FC236}">
                <a16:creationId xmlns:a16="http://schemas.microsoft.com/office/drawing/2014/main" id="{F72D9B54-A30B-4A12-86B0-4453EABC97F8}"/>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795595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Footer">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15BED94E-A90B-4632-BB50-60B11BCA5936}"/>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28426105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Presentation end">
    <p:spTree>
      <p:nvGrpSpPr>
        <p:cNvPr id="1" name=""/>
        <p:cNvGrpSpPr/>
        <p:nvPr/>
      </p:nvGrpSpPr>
      <p:grpSpPr>
        <a:xfrm>
          <a:off x="0" y="0"/>
          <a:ext cx="0" cy="0"/>
          <a:chOff x="0" y="0"/>
          <a:chExt cx="0" cy="0"/>
        </a:xfrm>
      </p:grpSpPr>
      <p:sp>
        <p:nvSpPr>
          <p:cNvPr id="8" name="background">
            <a:extLst>
              <a:ext uri="{FF2B5EF4-FFF2-40B4-BE49-F238E27FC236}">
                <a16:creationId xmlns:a16="http://schemas.microsoft.com/office/drawing/2014/main" id="{AF79C4E0-4933-4000-BD47-B45C087BE693}"/>
              </a:ext>
            </a:extLst>
          </p:cNvPr>
          <p:cNvSpPr/>
          <p:nvPr/>
        </p:nvSpPr>
        <p:spPr>
          <a:xfrm>
            <a:off x="0" y="2148840"/>
            <a:ext cx="9144000" cy="470916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re 1">
            <a:extLst>
              <a:ext uri="{FF2B5EF4-FFF2-40B4-BE49-F238E27FC236}">
                <a16:creationId xmlns:a16="http://schemas.microsoft.com/office/drawing/2014/main" id="{918C5790-4012-4979-9630-CCD72A758323}"/>
              </a:ext>
            </a:extLst>
          </p:cNvPr>
          <p:cNvSpPr>
            <a:spLocks noGrp="1"/>
          </p:cNvSpPr>
          <p:nvPr>
            <p:ph type="ctrTitle" hasCustomPrompt="1"/>
          </p:nvPr>
        </p:nvSpPr>
        <p:spPr>
          <a:xfrm>
            <a:off x="2212848" y="2590800"/>
            <a:ext cx="3200400" cy="3581399"/>
          </a:xfrm>
        </p:spPr>
        <p:txBody>
          <a:bodyPr anchor="t" anchorCtr="0">
            <a:normAutofit/>
          </a:bodyPr>
          <a:lstStyle>
            <a:lvl1pPr algn="l">
              <a:defRPr sz="4800" b="0" i="0" cap="none" spc="0" baseline="0">
                <a:solidFill>
                  <a:schemeClr val="accent2"/>
                </a:solidFill>
              </a:defRPr>
            </a:lvl1pPr>
          </a:lstStyle>
          <a:p>
            <a:r>
              <a:rPr lang="en-CA" dirty="0"/>
              <a:t>Click to add text</a:t>
            </a:r>
          </a:p>
        </p:txBody>
      </p:sp>
      <p:sp>
        <p:nvSpPr>
          <p:cNvPr id="10" name="Espace réservé date">
            <a:extLst>
              <a:ext uri="{FF2B5EF4-FFF2-40B4-BE49-F238E27FC236}">
                <a16:creationId xmlns:a16="http://schemas.microsoft.com/office/drawing/2014/main" id="{5006BB8B-F4B5-49AE-8F0D-A5496AD44E43}"/>
              </a:ext>
            </a:extLst>
          </p:cNvPr>
          <p:cNvSpPr>
            <a:spLocks noGrp="1"/>
          </p:cNvSpPr>
          <p:nvPr>
            <p:ph type="body" sz="quarter" idx="11" hasCustomPrompt="1"/>
          </p:nvPr>
        </p:nvSpPr>
        <p:spPr>
          <a:xfrm>
            <a:off x="4800599" y="3429000"/>
            <a:ext cx="3883707" cy="2743200"/>
          </a:xfrm>
        </p:spPr>
        <p:txBody>
          <a:bodyPr anchor="b" anchorCtr="0">
            <a:noAutofit/>
          </a:bodyPr>
          <a:lstStyle>
            <a:lvl1pPr algn="r">
              <a:spcBef>
                <a:spcPts val="0"/>
              </a:spcBef>
              <a:defRPr sz="2000" b="0">
                <a:solidFill>
                  <a:schemeClr val="accent2"/>
                </a:solidFill>
              </a:defRPr>
            </a:lvl1pPr>
            <a:lvl2pPr marL="0" indent="0">
              <a:buNone/>
              <a:defRPr/>
            </a:lvl2pPr>
          </a:lstStyle>
          <a:p>
            <a:pPr lvl="0"/>
            <a:r>
              <a:rPr lang="fr-FR" dirty="0"/>
              <a:t>Contact information</a:t>
            </a:r>
          </a:p>
        </p:txBody>
      </p:sp>
      <p:sp>
        <p:nvSpPr>
          <p:cNvPr id="4" name="Rectangle 3">
            <a:extLst>
              <a:ext uri="{FF2B5EF4-FFF2-40B4-BE49-F238E27FC236}">
                <a16:creationId xmlns:a16="http://schemas.microsoft.com/office/drawing/2014/main" id="{7EF2631B-C040-4698-B94F-4F942D89FF6B}"/>
              </a:ext>
            </a:extLst>
          </p:cNvPr>
          <p:cNvSpPr/>
          <p:nvPr/>
        </p:nvSpPr>
        <p:spPr>
          <a:xfrm>
            <a:off x="0" y="6772274"/>
            <a:ext cx="9144000" cy="137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Espace réservé du texte 4">
            <a:extLst>
              <a:ext uri="{FF2B5EF4-FFF2-40B4-BE49-F238E27FC236}">
                <a16:creationId xmlns:a16="http://schemas.microsoft.com/office/drawing/2014/main" id="{6775BE7D-1205-4291-BCE6-42D577560489}"/>
              </a:ext>
            </a:extLst>
          </p:cNvPr>
          <p:cNvSpPr>
            <a:spLocks noGrp="1"/>
          </p:cNvSpPr>
          <p:nvPr>
            <p:ph type="body" sz="quarter" idx="12" hasCustomPrompt="1"/>
          </p:nvPr>
        </p:nvSpPr>
        <p:spPr>
          <a:xfrm>
            <a:off x="2212975" y="6263640"/>
            <a:ext cx="6473825" cy="365760"/>
          </a:xfrm>
        </p:spPr>
        <p:txBody>
          <a:bodyPr anchor="b" anchorCtr="0">
            <a:noAutofit/>
          </a:bodyPr>
          <a:lstStyle>
            <a:lvl1pPr>
              <a:spcBef>
                <a:spcPts val="0"/>
              </a:spcBef>
              <a:defRPr sz="800" cap="all" baseline="0">
                <a:solidFill>
                  <a:schemeClr val="accent2"/>
                </a:solidFill>
              </a:defRPr>
            </a:lvl1pPr>
          </a:lstStyle>
          <a:p>
            <a:pPr lvl="0"/>
            <a:r>
              <a:rPr lang="en-US" dirty="0"/>
              <a:t>File name: PBI-template-4x3.pptx. File path: Go to File menu &gt; Info &gt; Copy the path that appears just below the document title at the top of the screen.</a:t>
            </a:r>
            <a:endParaRPr lang="en-CA" dirty="0"/>
          </a:p>
        </p:txBody>
      </p:sp>
      <p:sp>
        <p:nvSpPr>
          <p:cNvPr id="9" name="background">
            <a:extLst>
              <a:ext uri="{FF2B5EF4-FFF2-40B4-BE49-F238E27FC236}">
                <a16:creationId xmlns:a16="http://schemas.microsoft.com/office/drawing/2014/main" id="{AF79C4E0-4933-4000-BD47-B45C087BE693}"/>
              </a:ext>
            </a:extLst>
          </p:cNvPr>
          <p:cNvSpPr/>
          <p:nvPr userDrawn="1"/>
        </p:nvSpPr>
        <p:spPr>
          <a:xfrm>
            <a:off x="0" y="2148840"/>
            <a:ext cx="9144000" cy="470916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a:extLst>
              <a:ext uri="{FF2B5EF4-FFF2-40B4-BE49-F238E27FC236}">
                <a16:creationId xmlns:a16="http://schemas.microsoft.com/office/drawing/2014/main" id="{7EF2631B-C040-4698-B94F-4F942D89FF6B}"/>
              </a:ext>
            </a:extLst>
          </p:cNvPr>
          <p:cNvSpPr/>
          <p:nvPr userDrawn="1"/>
        </p:nvSpPr>
        <p:spPr>
          <a:xfrm>
            <a:off x="0" y="6772274"/>
            <a:ext cx="9144000" cy="137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254814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OC, summary or agenda">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CC42F1-7C7A-405C-8608-4386B103C1C3}"/>
              </a:ext>
            </a:extLst>
          </p:cNvPr>
          <p:cNvSpPr>
            <a:spLocks noGrp="1"/>
          </p:cNvSpPr>
          <p:nvPr>
            <p:ph type="title" hasCustomPrompt="1"/>
          </p:nvPr>
        </p:nvSpPr>
        <p:spPr>
          <a:xfrm>
            <a:off x="1676400" y="762000"/>
            <a:ext cx="7010400" cy="911352"/>
          </a:xfrm>
        </p:spPr>
        <p:txBody>
          <a:bodyPr/>
          <a:lstStyle>
            <a:lvl1pPr>
              <a:defRPr/>
            </a:lvl1pPr>
          </a:lstStyle>
          <a:p>
            <a:r>
              <a:rPr lang="en-CA" noProof="0" dirty="0"/>
              <a:t>Click to add TOC title</a:t>
            </a:r>
            <a:endParaRPr lang="en-CA" dirty="0"/>
          </a:p>
        </p:txBody>
      </p:sp>
      <p:sp>
        <p:nvSpPr>
          <p:cNvPr id="3" name="Espace réservé du contenu 2">
            <a:extLst>
              <a:ext uri="{FF2B5EF4-FFF2-40B4-BE49-F238E27FC236}">
                <a16:creationId xmlns:a16="http://schemas.microsoft.com/office/drawing/2014/main" id="{6801BE7C-6F8C-409B-A7A9-9D20EB8C3137}"/>
              </a:ext>
            </a:extLst>
          </p:cNvPr>
          <p:cNvSpPr>
            <a:spLocks noGrp="1"/>
          </p:cNvSpPr>
          <p:nvPr>
            <p:ph idx="1" hasCustomPrompt="1"/>
          </p:nvPr>
        </p:nvSpPr>
        <p:spPr/>
        <p:txBody>
          <a:bodyPr/>
          <a:lstStyle>
            <a:lvl1pPr>
              <a:spcBef>
                <a:spcPts val="2000"/>
              </a:spcBef>
              <a:defRPr b="1">
                <a:solidFill>
                  <a:schemeClr val="accent2"/>
                </a:solidFill>
              </a:defRPr>
            </a:lvl1pPr>
            <a:lvl2pPr marL="1371600" indent="-685800">
              <a:buFont typeface="+mj-lt"/>
              <a:buNone/>
              <a:defRPr sz="2400"/>
            </a:lvl2pPr>
            <a:lvl3pPr marL="1371600" indent="-685800">
              <a:buFont typeface="+mj-lt"/>
              <a:buNone/>
              <a:defRPr sz="2400"/>
            </a:lvl3pPr>
            <a:lvl4pPr marL="1371600" indent="-685800">
              <a:buFont typeface="+mj-lt"/>
              <a:buNone/>
              <a:defRPr sz="2400"/>
            </a:lvl4pPr>
            <a:lvl5pPr marL="1371600" indent="-685800">
              <a:buFont typeface="+mj-lt"/>
              <a:buNone/>
              <a:defRPr sz="2400"/>
            </a:lvl5pPr>
          </a:lstStyle>
          <a:p>
            <a:pPr lvl="0"/>
            <a:r>
              <a:rPr lang="fr-FR" dirty="0"/>
              <a:t>Table of contents </a:t>
            </a:r>
            <a:r>
              <a:rPr lang="fr-FR" dirty="0" err="1"/>
              <a:t>subhead</a:t>
            </a:r>
            <a:r>
              <a:rPr lang="fr-FR" dirty="0"/>
              <a:t> (first </a:t>
            </a:r>
            <a:r>
              <a:rPr lang="fr-FR" dirty="0" err="1"/>
              <a:t>level</a:t>
            </a:r>
            <a:r>
              <a:rPr lang="fr-FR" dirty="0"/>
              <a:t>)</a:t>
            </a:r>
          </a:p>
          <a:p>
            <a:pPr lvl="1"/>
            <a:r>
              <a:rPr lang="fr-FR" dirty="0"/>
              <a:t>Second </a:t>
            </a:r>
            <a:r>
              <a:rPr lang="fr-FR" dirty="0" err="1"/>
              <a:t>level</a:t>
            </a:r>
            <a:endParaRPr lang="en-CA" dirty="0"/>
          </a:p>
        </p:txBody>
      </p:sp>
      <p:sp>
        <p:nvSpPr>
          <p:cNvPr id="6" name="Espace réservé du numéro de diapositive 5">
            <a:extLst>
              <a:ext uri="{FF2B5EF4-FFF2-40B4-BE49-F238E27FC236}">
                <a16:creationId xmlns:a16="http://schemas.microsoft.com/office/drawing/2014/main" id="{1B2369C0-168A-4C57-9578-D8F8CB918306}"/>
              </a:ext>
            </a:extLst>
          </p:cNvPr>
          <p:cNvSpPr>
            <a:spLocks noGrp="1"/>
          </p:cNvSpPr>
          <p:nvPr>
            <p:ph type="sldNum" sz="quarter" idx="12"/>
          </p:nvPr>
        </p:nvSpPr>
        <p:spPr>
          <a:xfrm>
            <a:off x="7772400" y="6264273"/>
            <a:ext cx="914400" cy="365125"/>
          </a:xfrm>
        </p:spPr>
        <p:txBody>
          <a:bodyPr/>
          <a:lstStyle/>
          <a:p>
            <a:fld id="{D965E804-14A2-4D44-9D5B-90C3CA017ED7}" type="slidenum">
              <a:rPr lang="en-CA" smtClean="0"/>
              <a:t>‹#›</a:t>
            </a:fld>
            <a:endParaRPr lang="en-CA" dirty="0"/>
          </a:p>
        </p:txBody>
      </p:sp>
      <p:sp>
        <p:nvSpPr>
          <p:cNvPr id="11" name="Espace réservé du texte 10">
            <a:extLst>
              <a:ext uri="{FF2B5EF4-FFF2-40B4-BE49-F238E27FC236}">
                <a16:creationId xmlns:a16="http://schemas.microsoft.com/office/drawing/2014/main" id="{9EBD1368-6E78-42FB-946A-B733447FBB7F}"/>
              </a:ext>
            </a:extLst>
          </p:cNvPr>
          <p:cNvSpPr>
            <a:spLocks noGrp="1"/>
          </p:cNvSpPr>
          <p:nvPr>
            <p:ph type="body" sz="quarter" idx="13" hasCustomPrompt="1"/>
          </p:nvPr>
        </p:nvSpPr>
        <p:spPr>
          <a:xfrm>
            <a:off x="1676400" y="6264274"/>
            <a:ext cx="5829300" cy="365125"/>
          </a:xfrm>
        </p:spPr>
        <p:txBody>
          <a:bodyPr anchor="b" anchorCtr="0">
            <a:noAutofit/>
          </a:bodyPr>
          <a:lstStyle>
            <a:lvl1pPr algn="l">
              <a:lnSpc>
                <a:spcPct val="90000"/>
              </a:lnSpc>
              <a:spcBef>
                <a:spcPts val="0"/>
              </a:spcBef>
              <a:defRPr sz="800" cap="all" baseline="0">
                <a:solidFill>
                  <a:schemeClr val="accent2"/>
                </a:solidFill>
              </a:defRPr>
            </a:lvl1pPr>
            <a:lvl5pPr marL="685800" indent="0">
              <a:buNone/>
              <a:defRPr/>
            </a:lvl5pPr>
          </a:lstStyle>
          <a:p>
            <a:pPr algn="l"/>
            <a:r>
              <a:rPr lang="fr-FR" sz="800" dirty="0">
                <a:solidFill>
                  <a:schemeClr val="accent2"/>
                </a:solidFill>
              </a:rPr>
              <a:t>File </a:t>
            </a:r>
            <a:r>
              <a:rPr lang="fr-FR" sz="800" dirty="0" err="1">
                <a:solidFill>
                  <a:schemeClr val="accent2"/>
                </a:solidFill>
              </a:rPr>
              <a:t>name</a:t>
            </a:r>
            <a:r>
              <a:rPr lang="fr-FR" sz="800" dirty="0">
                <a:solidFill>
                  <a:schemeClr val="accent2"/>
                </a:solidFill>
              </a:rPr>
              <a:t>: PBI-template-4x3.pptx. File </a:t>
            </a:r>
            <a:r>
              <a:rPr lang="fr-FR" sz="800" dirty="0" err="1">
                <a:solidFill>
                  <a:schemeClr val="accent2"/>
                </a:solidFill>
              </a:rPr>
              <a:t>path</a:t>
            </a:r>
            <a:r>
              <a:rPr lang="fr-FR" sz="800" dirty="0">
                <a:solidFill>
                  <a:schemeClr val="accent2"/>
                </a:solidFill>
              </a:rPr>
              <a:t>: Go to File menu &gt; Info &gt; </a:t>
            </a:r>
            <a:r>
              <a:rPr lang="en-US" sz="800" dirty="0">
                <a:solidFill>
                  <a:schemeClr val="accent2"/>
                </a:solidFill>
              </a:rPr>
              <a:t>Copy the path that appears just below the document title at the top of the screen</a:t>
            </a:r>
            <a:endParaRPr lang="fr-FR" dirty="0"/>
          </a:p>
        </p:txBody>
      </p:sp>
    </p:spTree>
    <p:extLst>
      <p:ext uri="{BB962C8B-B14F-4D97-AF65-F5344CB8AC3E}">
        <p14:creationId xmlns:p14="http://schemas.microsoft.com/office/powerpoint/2010/main" val="301767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CC42F1-7C7A-405C-8608-4386B103C1C3}"/>
              </a:ext>
            </a:extLst>
          </p:cNvPr>
          <p:cNvSpPr>
            <a:spLocks noGrp="1"/>
          </p:cNvSpPr>
          <p:nvPr>
            <p:ph type="title"/>
          </p:nvPr>
        </p:nvSpPr>
        <p:spPr>
          <a:xfrm>
            <a:off x="1676400" y="762000"/>
            <a:ext cx="7013448" cy="911352"/>
          </a:xfrm>
        </p:spPr>
        <p:txBody>
          <a:bodyPr/>
          <a:lstStyle>
            <a:lvl1pPr>
              <a:defRPr/>
            </a:lvl1pPr>
          </a:lstStyle>
          <a:p>
            <a:r>
              <a:rPr lang="en-US"/>
              <a:t>Click to edit Master title style</a:t>
            </a:r>
            <a:endParaRPr lang="en-CA" dirty="0"/>
          </a:p>
        </p:txBody>
      </p:sp>
      <p:sp>
        <p:nvSpPr>
          <p:cNvPr id="3" name="Espace réservé du contenu 2">
            <a:extLst>
              <a:ext uri="{FF2B5EF4-FFF2-40B4-BE49-F238E27FC236}">
                <a16:creationId xmlns:a16="http://schemas.microsoft.com/office/drawing/2014/main" id="{6801BE7C-6F8C-409B-A7A9-9D20EB8C3137}"/>
              </a:ext>
            </a:extLst>
          </p:cNvPr>
          <p:cNvSpPr>
            <a:spLocks noGrp="1"/>
          </p:cNvSpPr>
          <p:nvPr>
            <p:ph idx="1"/>
          </p:nvPr>
        </p:nvSpPr>
        <p:spPr>
          <a:xfrm>
            <a:off x="1676400" y="1943100"/>
            <a:ext cx="7013448" cy="42291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Espace réservé du numéro de diapositive 5">
            <a:extLst>
              <a:ext uri="{FF2B5EF4-FFF2-40B4-BE49-F238E27FC236}">
                <a16:creationId xmlns:a16="http://schemas.microsoft.com/office/drawing/2014/main" id="{1B2369C0-168A-4C57-9578-D8F8CB918306}"/>
              </a:ext>
            </a:extLst>
          </p:cNvPr>
          <p:cNvSpPr>
            <a:spLocks noGrp="1"/>
          </p:cNvSpPr>
          <p:nvPr>
            <p:ph type="sldNum" sz="quarter" idx="12"/>
          </p:nvPr>
        </p:nvSpPr>
        <p:spPr/>
        <p:txBody>
          <a:bodyPr/>
          <a:lstStyle/>
          <a:p>
            <a:fld id="{D965E804-14A2-4D44-9D5B-90C3CA017ED7}" type="slidenum">
              <a:rPr lang="en-CA" smtClean="0"/>
              <a:pPr/>
              <a:t>‹#›</a:t>
            </a:fld>
            <a:endParaRPr lang="en-CA"/>
          </a:p>
        </p:txBody>
      </p:sp>
    </p:spTree>
    <p:extLst>
      <p:ext uri="{BB962C8B-B14F-4D97-AF65-F5344CB8AC3E}">
        <p14:creationId xmlns:p14="http://schemas.microsoft.com/office/powerpoint/2010/main" val="3496616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CC42F1-7C7A-405C-8608-4386B103C1C3}"/>
              </a:ext>
            </a:extLst>
          </p:cNvPr>
          <p:cNvSpPr>
            <a:spLocks noGrp="1"/>
          </p:cNvSpPr>
          <p:nvPr>
            <p:ph type="title"/>
          </p:nvPr>
        </p:nvSpPr>
        <p:spPr>
          <a:xfrm>
            <a:off x="1676400" y="762000"/>
            <a:ext cx="7013448" cy="911352"/>
          </a:xfrm>
        </p:spPr>
        <p:txBody>
          <a:bodyPr/>
          <a:lstStyle>
            <a:lvl1pPr>
              <a:defRPr/>
            </a:lvl1pPr>
          </a:lstStyle>
          <a:p>
            <a:r>
              <a:rPr lang="en-US"/>
              <a:t>Click to edit Master title style</a:t>
            </a:r>
            <a:endParaRPr lang="en-CA" dirty="0"/>
          </a:p>
        </p:txBody>
      </p:sp>
      <p:sp>
        <p:nvSpPr>
          <p:cNvPr id="7" name="Espace réservé du texte 2">
            <a:extLst>
              <a:ext uri="{FF2B5EF4-FFF2-40B4-BE49-F238E27FC236}">
                <a16:creationId xmlns:a16="http://schemas.microsoft.com/office/drawing/2014/main" id="{681F150D-1BB5-4B36-BCCD-CDEB26F57016}"/>
              </a:ext>
            </a:extLst>
          </p:cNvPr>
          <p:cNvSpPr>
            <a:spLocks noGrp="1"/>
          </p:cNvSpPr>
          <p:nvPr>
            <p:ph type="body" sz="quarter" idx="13"/>
          </p:nvPr>
        </p:nvSpPr>
        <p:spPr>
          <a:xfrm>
            <a:off x="1676400" y="1943099"/>
            <a:ext cx="7013448" cy="749808"/>
          </a:xfrm>
        </p:spPr>
        <p:txBody>
          <a:bodyPr>
            <a:normAutofit/>
          </a:bodyPr>
          <a:lstStyle>
            <a:lvl1pPr>
              <a:lnSpc>
                <a:spcPct val="85000"/>
              </a:lnSpc>
              <a:defRPr sz="2600" b="1">
                <a:solidFill>
                  <a:schemeClr val="accent2"/>
                </a:solidFill>
              </a:defRPr>
            </a:lvl1pPr>
          </a:lstStyle>
          <a:p>
            <a:pPr lvl="0"/>
            <a:r>
              <a:rPr lang="en-US"/>
              <a:t>Click to edit Master text styles</a:t>
            </a:r>
          </a:p>
        </p:txBody>
      </p:sp>
      <p:sp>
        <p:nvSpPr>
          <p:cNvPr id="9" name="Espace réservé du contenu 3">
            <a:extLst>
              <a:ext uri="{FF2B5EF4-FFF2-40B4-BE49-F238E27FC236}">
                <a16:creationId xmlns:a16="http://schemas.microsoft.com/office/drawing/2014/main" id="{6DC8D0B8-1B01-4CFE-BCE2-600DE5B96F10}"/>
              </a:ext>
            </a:extLst>
          </p:cNvPr>
          <p:cNvSpPr>
            <a:spLocks noGrp="1"/>
          </p:cNvSpPr>
          <p:nvPr>
            <p:ph idx="1" hasCustomPrompt="1"/>
          </p:nvPr>
        </p:nvSpPr>
        <p:spPr>
          <a:xfrm>
            <a:off x="1676400" y="2697480"/>
            <a:ext cx="7013448" cy="3483864"/>
          </a:xfrm>
        </p:spPr>
        <p:txBody>
          <a:bodyPr/>
          <a:lstStyle>
            <a:lvl1pPr>
              <a:defRPr/>
            </a:lvl1pPr>
            <a:lvl2pPr>
              <a:defRPr/>
            </a:lvl2pPr>
            <a:lvl3pPr>
              <a:defRPr/>
            </a:lvl3pPr>
            <a:lvl4pPr>
              <a:defRPr/>
            </a:lvl4pPr>
            <a:lvl5pPr>
              <a:defRPr/>
            </a:lvl5pPr>
          </a:lstStyle>
          <a:p>
            <a:pPr lvl="0"/>
            <a:r>
              <a:rPr lang="en-CA" noProof="0" dirty="0"/>
              <a:t>Click to edit Master text style</a:t>
            </a:r>
            <a:endParaRPr lang="fr-FR" dirty="0"/>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a:p>
            <a:pPr lvl="3"/>
            <a:r>
              <a:rPr lang="fr-FR" dirty="0" err="1"/>
              <a:t>Fourth</a:t>
            </a:r>
            <a:r>
              <a:rPr lang="fr-FR" dirty="0"/>
              <a:t> </a:t>
            </a:r>
            <a:r>
              <a:rPr lang="fr-FR" dirty="0" err="1"/>
              <a:t>level</a:t>
            </a:r>
            <a:endParaRPr lang="fr-FR" dirty="0"/>
          </a:p>
          <a:p>
            <a:pPr lvl="4"/>
            <a:r>
              <a:rPr lang="fr-FR" dirty="0" err="1"/>
              <a:t>Fifth</a:t>
            </a:r>
            <a:r>
              <a:rPr lang="fr-FR" dirty="0"/>
              <a:t> </a:t>
            </a:r>
            <a:r>
              <a:rPr lang="fr-FR" dirty="0" err="1"/>
              <a:t>level</a:t>
            </a:r>
            <a:endParaRPr lang="en-CA" dirty="0"/>
          </a:p>
        </p:txBody>
      </p:sp>
      <p:sp>
        <p:nvSpPr>
          <p:cNvPr id="6" name="Espace réservé du numéro de diapositive 5">
            <a:extLst>
              <a:ext uri="{FF2B5EF4-FFF2-40B4-BE49-F238E27FC236}">
                <a16:creationId xmlns:a16="http://schemas.microsoft.com/office/drawing/2014/main" id="{1B2369C0-168A-4C57-9578-D8F8CB918306}"/>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225510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title">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2D4CB7-3780-4FAC-9723-2CFC9F4A4118}"/>
              </a:ext>
            </a:extLst>
          </p:cNvPr>
          <p:cNvSpPr>
            <a:spLocks noGrp="1"/>
          </p:cNvSpPr>
          <p:nvPr>
            <p:ph type="title" hasCustomPrompt="1"/>
          </p:nvPr>
        </p:nvSpPr>
        <p:spPr>
          <a:xfrm>
            <a:off x="1676400" y="1142998"/>
            <a:ext cx="7013448" cy="1097281"/>
          </a:xfrm>
        </p:spPr>
        <p:txBody>
          <a:bodyPr anchor="t" anchorCtr="0">
            <a:noAutofit/>
          </a:bodyPr>
          <a:lstStyle>
            <a:lvl1pPr>
              <a:defRPr sz="3600">
                <a:solidFill>
                  <a:schemeClr val="tx2">
                    <a:lumMod val="40000"/>
                    <a:lumOff val="60000"/>
                  </a:schemeClr>
                </a:solidFill>
              </a:defRPr>
            </a:lvl1pPr>
          </a:lstStyle>
          <a:p>
            <a:r>
              <a:rPr lang="en-CA" noProof="0" dirty="0"/>
              <a:t>Click to edit Master title style</a:t>
            </a:r>
            <a:endParaRPr lang="en-CA" dirty="0"/>
          </a:p>
        </p:txBody>
      </p:sp>
      <p:sp>
        <p:nvSpPr>
          <p:cNvPr id="3" name="Espace réservé du texte 2">
            <a:extLst>
              <a:ext uri="{FF2B5EF4-FFF2-40B4-BE49-F238E27FC236}">
                <a16:creationId xmlns:a16="http://schemas.microsoft.com/office/drawing/2014/main" id="{5FBFCDAE-FA80-414A-8788-F451DC17985C}"/>
              </a:ext>
            </a:extLst>
          </p:cNvPr>
          <p:cNvSpPr>
            <a:spLocks noGrp="1"/>
          </p:cNvSpPr>
          <p:nvPr>
            <p:ph type="body" idx="1" hasCustomPrompt="1"/>
          </p:nvPr>
        </p:nvSpPr>
        <p:spPr>
          <a:xfrm>
            <a:off x="1676400" y="2240280"/>
            <a:ext cx="7013448" cy="3931920"/>
          </a:xfrm>
        </p:spPr>
        <p:txBody>
          <a:bodyPr/>
          <a:lstStyle>
            <a:lvl1pPr marL="0" indent="0">
              <a:spcBef>
                <a:spcPts val="2000"/>
              </a:spcBef>
              <a:buNone/>
              <a:defRPr sz="3000" b="1">
                <a:solidFill>
                  <a:schemeClr val="bg2"/>
                </a:solidFill>
              </a:defRPr>
            </a:lvl1pPr>
            <a:lvl2pPr marL="0" indent="0">
              <a:buNone/>
              <a:defRPr sz="2400">
                <a:solidFill>
                  <a:schemeClr val="bg2"/>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CA" noProof="0" dirty="0"/>
              <a:t>Click to edit Master subtitle style</a:t>
            </a:r>
            <a:endParaRPr lang="fr-FR" dirty="0"/>
          </a:p>
          <a:p>
            <a:pPr lvl="1"/>
            <a:r>
              <a:rPr lang="fr-FR" dirty="0"/>
              <a:t>Second </a:t>
            </a:r>
            <a:r>
              <a:rPr lang="fr-FR" dirty="0" err="1"/>
              <a:t>level</a:t>
            </a:r>
            <a:endParaRPr lang="fr-FR" dirty="0"/>
          </a:p>
        </p:txBody>
      </p:sp>
      <p:sp>
        <p:nvSpPr>
          <p:cNvPr id="6" name="Espace réservé du numéro de diapositive 5">
            <a:extLst>
              <a:ext uri="{FF2B5EF4-FFF2-40B4-BE49-F238E27FC236}">
                <a16:creationId xmlns:a16="http://schemas.microsoft.com/office/drawing/2014/main" id="{1BDB7CE5-8F46-42E8-BEEF-A7F6BDEB3BDC}"/>
              </a:ext>
            </a:extLst>
          </p:cNvPr>
          <p:cNvSpPr>
            <a:spLocks noGrp="1"/>
          </p:cNvSpPr>
          <p:nvPr>
            <p:ph type="sldNum" sz="quarter" idx="12"/>
          </p:nvPr>
        </p:nvSpPr>
        <p:spPr/>
        <p:txBody>
          <a:bodyPr/>
          <a:lstStyle>
            <a:lvl1pPr>
              <a:defRPr>
                <a:solidFill>
                  <a:schemeClr val="bg2"/>
                </a:solidFill>
              </a:defRPr>
            </a:lvl1pPr>
          </a:lstStyle>
          <a:p>
            <a:fld id="{D965E804-14A2-4D44-9D5B-90C3CA017ED7}" type="slidenum">
              <a:rPr lang="en-CA" smtClean="0"/>
              <a:pPr/>
              <a:t>‹#›</a:t>
            </a:fld>
            <a:endParaRPr lang="en-CA" dirty="0"/>
          </a:p>
        </p:txBody>
      </p:sp>
    </p:spTree>
    <p:extLst>
      <p:ext uri="{BB962C8B-B14F-4D97-AF65-F5344CB8AC3E}">
        <p14:creationId xmlns:p14="http://schemas.microsoft.com/office/powerpoint/2010/main" val="840490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744D25-4220-4A4F-860C-9B33B4806578}"/>
              </a:ext>
            </a:extLst>
          </p:cNvPr>
          <p:cNvSpPr>
            <a:spLocks noGrp="1"/>
          </p:cNvSpPr>
          <p:nvPr>
            <p:ph type="title"/>
          </p:nvPr>
        </p:nvSpPr>
        <p:spPr>
          <a:xfrm>
            <a:off x="1676400" y="762000"/>
            <a:ext cx="10058400" cy="911352"/>
          </a:xfrm>
        </p:spPr>
        <p:txBody>
          <a:bodyPr>
            <a:noAutofit/>
          </a:bodyPr>
          <a:lstStyle>
            <a:lvl1pPr>
              <a:defRPr/>
            </a:lvl1pPr>
          </a:lstStyle>
          <a:p>
            <a:r>
              <a:rPr lang="en-US"/>
              <a:t>Click to edit Master title style</a:t>
            </a:r>
            <a:endParaRPr lang="en-CA" dirty="0"/>
          </a:p>
        </p:txBody>
      </p:sp>
      <p:sp>
        <p:nvSpPr>
          <p:cNvPr id="3" name="Espace réservé du contenu 2">
            <a:extLst>
              <a:ext uri="{FF2B5EF4-FFF2-40B4-BE49-F238E27FC236}">
                <a16:creationId xmlns:a16="http://schemas.microsoft.com/office/drawing/2014/main" id="{1A15BDF6-B809-411B-8186-444204877D9F}"/>
              </a:ext>
            </a:extLst>
          </p:cNvPr>
          <p:cNvSpPr>
            <a:spLocks noGrp="1"/>
          </p:cNvSpPr>
          <p:nvPr>
            <p:ph sz="half" idx="1"/>
          </p:nvPr>
        </p:nvSpPr>
        <p:spPr>
          <a:xfrm>
            <a:off x="1676401" y="1943100"/>
            <a:ext cx="2667000" cy="42291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p>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Second level</a:t>
            </a:r>
          </a:p>
          <a:p>
            <a:pPr marL="0" marR="0" lvl="2"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Third level</a:t>
            </a:r>
          </a:p>
          <a:p>
            <a:pPr marL="0" marR="0" lvl="3"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Fourth level</a:t>
            </a:r>
          </a:p>
          <a:p>
            <a:pPr marL="0" marR="0" lvl="4"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Fifth level</a:t>
            </a:r>
            <a:endParaRPr lang="en-CA" dirty="0"/>
          </a:p>
        </p:txBody>
      </p:sp>
      <p:sp>
        <p:nvSpPr>
          <p:cNvPr id="4" name="Espace réservé du contenu 3">
            <a:extLst>
              <a:ext uri="{FF2B5EF4-FFF2-40B4-BE49-F238E27FC236}">
                <a16:creationId xmlns:a16="http://schemas.microsoft.com/office/drawing/2014/main" id="{B4273792-884F-431C-B558-9B21D60F7924}"/>
              </a:ext>
            </a:extLst>
          </p:cNvPr>
          <p:cNvSpPr>
            <a:spLocks noGrp="1"/>
          </p:cNvSpPr>
          <p:nvPr>
            <p:ph sz="half" idx="2"/>
          </p:nvPr>
        </p:nvSpPr>
        <p:spPr>
          <a:xfrm>
            <a:off x="4800600" y="1943100"/>
            <a:ext cx="3886200" cy="42291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p>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Second level</a:t>
            </a:r>
          </a:p>
          <a:p>
            <a:pPr marL="0" marR="0" lvl="2"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Third level</a:t>
            </a:r>
          </a:p>
          <a:p>
            <a:pPr marL="0" marR="0" lvl="3"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Fourth level</a:t>
            </a:r>
          </a:p>
          <a:p>
            <a:pPr marL="0" marR="0" lvl="4"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Fifth level</a:t>
            </a:r>
            <a:endParaRPr lang="en-CA" dirty="0"/>
          </a:p>
        </p:txBody>
      </p:sp>
      <p:sp>
        <p:nvSpPr>
          <p:cNvPr id="7" name="Espace réservé du numéro de diapositive 6">
            <a:extLst>
              <a:ext uri="{FF2B5EF4-FFF2-40B4-BE49-F238E27FC236}">
                <a16:creationId xmlns:a16="http://schemas.microsoft.com/office/drawing/2014/main" id="{67DB19F6-CD33-4341-97A7-0FE414EFD76F}"/>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2621044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s and subtitl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744D25-4220-4A4F-860C-9B33B4806578}"/>
              </a:ext>
            </a:extLst>
          </p:cNvPr>
          <p:cNvSpPr>
            <a:spLocks noGrp="1"/>
          </p:cNvSpPr>
          <p:nvPr>
            <p:ph type="title"/>
          </p:nvPr>
        </p:nvSpPr>
        <p:spPr>
          <a:xfrm>
            <a:off x="1676400" y="762000"/>
            <a:ext cx="7010400" cy="911352"/>
          </a:xfrm>
        </p:spPr>
        <p:txBody>
          <a:bodyPr>
            <a:noAutofit/>
          </a:bodyPr>
          <a:lstStyle>
            <a:lvl1pPr>
              <a:defRPr/>
            </a:lvl1pPr>
          </a:lstStyle>
          <a:p>
            <a:r>
              <a:rPr lang="en-US"/>
              <a:t>Click to edit Master title style</a:t>
            </a:r>
            <a:endParaRPr lang="en-CA" dirty="0"/>
          </a:p>
        </p:txBody>
      </p:sp>
      <p:sp>
        <p:nvSpPr>
          <p:cNvPr id="8" name="Espace réservé du texte 2">
            <a:extLst>
              <a:ext uri="{FF2B5EF4-FFF2-40B4-BE49-F238E27FC236}">
                <a16:creationId xmlns:a16="http://schemas.microsoft.com/office/drawing/2014/main" id="{774AA629-63FD-4BDF-8F9A-B1882D078D04}"/>
              </a:ext>
            </a:extLst>
          </p:cNvPr>
          <p:cNvSpPr>
            <a:spLocks noGrp="1"/>
          </p:cNvSpPr>
          <p:nvPr>
            <p:ph type="body" sz="quarter" idx="13"/>
          </p:nvPr>
        </p:nvSpPr>
        <p:spPr>
          <a:xfrm>
            <a:off x="1676401" y="1943100"/>
            <a:ext cx="2667000" cy="749808"/>
          </a:xfrm>
        </p:spPr>
        <p:txBody>
          <a:bodyPr>
            <a:noAutofit/>
          </a:bodyPr>
          <a:lstStyle>
            <a:lvl1pPr>
              <a:lnSpc>
                <a:spcPct val="85000"/>
              </a:lnSpc>
              <a:defRPr sz="2600" b="1">
                <a:solidFill>
                  <a:schemeClr val="accent2"/>
                </a:solidFill>
              </a:defRPr>
            </a:lvl1pPr>
          </a:lstStyle>
          <a:p>
            <a:pPr lvl="0"/>
            <a:r>
              <a:rPr lang="en-US"/>
              <a:t>Click to edit Master text styles</a:t>
            </a:r>
          </a:p>
        </p:txBody>
      </p:sp>
      <p:sp>
        <p:nvSpPr>
          <p:cNvPr id="3" name="Espace réservé du contenu 3">
            <a:extLst>
              <a:ext uri="{FF2B5EF4-FFF2-40B4-BE49-F238E27FC236}">
                <a16:creationId xmlns:a16="http://schemas.microsoft.com/office/drawing/2014/main" id="{1A15BDF6-B809-411B-8186-444204877D9F}"/>
              </a:ext>
            </a:extLst>
          </p:cNvPr>
          <p:cNvSpPr>
            <a:spLocks noGrp="1"/>
          </p:cNvSpPr>
          <p:nvPr>
            <p:ph sz="half" idx="1"/>
          </p:nvPr>
        </p:nvSpPr>
        <p:spPr>
          <a:xfrm>
            <a:off x="1676400" y="2692908"/>
            <a:ext cx="2667001" cy="34792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9" name="Espace réservé du texte 4">
            <a:extLst>
              <a:ext uri="{FF2B5EF4-FFF2-40B4-BE49-F238E27FC236}">
                <a16:creationId xmlns:a16="http://schemas.microsoft.com/office/drawing/2014/main" id="{742C6134-16CB-4EDB-9F85-949F0681C2AF}"/>
              </a:ext>
            </a:extLst>
          </p:cNvPr>
          <p:cNvSpPr>
            <a:spLocks noGrp="1"/>
          </p:cNvSpPr>
          <p:nvPr>
            <p:ph type="body" sz="quarter" idx="14"/>
          </p:nvPr>
        </p:nvSpPr>
        <p:spPr>
          <a:xfrm>
            <a:off x="4800600" y="1943100"/>
            <a:ext cx="3886200" cy="749808"/>
          </a:xfrm>
        </p:spPr>
        <p:txBody>
          <a:bodyPr>
            <a:noAutofit/>
          </a:bodyPr>
          <a:lstStyle>
            <a:lvl1pPr>
              <a:lnSpc>
                <a:spcPct val="85000"/>
              </a:lnSpc>
              <a:defRPr sz="2600" b="1">
                <a:solidFill>
                  <a:schemeClr val="accent2"/>
                </a:solidFill>
              </a:defRPr>
            </a:lvl1pPr>
          </a:lstStyle>
          <a:p>
            <a:pPr lvl="0"/>
            <a:r>
              <a:rPr lang="en-US"/>
              <a:t>Click to edit Master text styles</a:t>
            </a:r>
          </a:p>
        </p:txBody>
      </p:sp>
      <p:sp>
        <p:nvSpPr>
          <p:cNvPr id="4" name="Espace réservé du contenu 5">
            <a:extLst>
              <a:ext uri="{FF2B5EF4-FFF2-40B4-BE49-F238E27FC236}">
                <a16:creationId xmlns:a16="http://schemas.microsoft.com/office/drawing/2014/main" id="{B4273792-884F-431C-B558-9B21D60F7924}"/>
              </a:ext>
            </a:extLst>
          </p:cNvPr>
          <p:cNvSpPr>
            <a:spLocks noGrp="1"/>
          </p:cNvSpPr>
          <p:nvPr>
            <p:ph sz="half" idx="2"/>
          </p:nvPr>
        </p:nvSpPr>
        <p:spPr>
          <a:xfrm>
            <a:off x="4800600" y="2692906"/>
            <a:ext cx="3886200" cy="34792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Espace réservé du numéro de diapositive 7">
            <a:extLst>
              <a:ext uri="{FF2B5EF4-FFF2-40B4-BE49-F238E27FC236}">
                <a16:creationId xmlns:a16="http://schemas.microsoft.com/office/drawing/2014/main" id="{67DB19F6-CD33-4341-97A7-0FE414EFD76F}"/>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385432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text and pictu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41B2C5-5E95-4E5A-936C-D2B1D52A9F8D}"/>
              </a:ext>
            </a:extLst>
          </p:cNvPr>
          <p:cNvSpPr>
            <a:spLocks noGrp="1"/>
          </p:cNvSpPr>
          <p:nvPr>
            <p:ph type="title"/>
          </p:nvPr>
        </p:nvSpPr>
        <p:spPr>
          <a:xfrm>
            <a:off x="1676400" y="762000"/>
            <a:ext cx="7013448" cy="911352"/>
          </a:xfrm>
        </p:spPr>
        <p:txBody>
          <a:bodyPr anchor="t" anchorCtr="0"/>
          <a:lstStyle>
            <a:lvl1pPr>
              <a:defRPr sz="3600"/>
            </a:lvl1pPr>
          </a:lstStyle>
          <a:p>
            <a:r>
              <a:rPr lang="en-US"/>
              <a:t>Click to edit Master title style</a:t>
            </a:r>
            <a:endParaRPr lang="en-CA" dirty="0"/>
          </a:p>
        </p:txBody>
      </p:sp>
      <p:sp>
        <p:nvSpPr>
          <p:cNvPr id="8" name="Espace réservé du texte 2">
            <a:extLst>
              <a:ext uri="{FF2B5EF4-FFF2-40B4-BE49-F238E27FC236}">
                <a16:creationId xmlns:a16="http://schemas.microsoft.com/office/drawing/2014/main" id="{D791FD0A-FAD4-4AB9-AF4A-70EAB815D354}"/>
              </a:ext>
            </a:extLst>
          </p:cNvPr>
          <p:cNvSpPr>
            <a:spLocks noGrp="1"/>
          </p:cNvSpPr>
          <p:nvPr>
            <p:ph idx="13"/>
          </p:nvPr>
        </p:nvSpPr>
        <p:spPr>
          <a:xfrm>
            <a:off x="1676401" y="1943100"/>
            <a:ext cx="2667000" cy="4229100"/>
          </a:xfrm>
          <a:prstGeom prst="rect">
            <a:avLst/>
          </a:prstGeom>
        </p:spPr>
        <p:txBody>
          <a:bodyPr vert="horz" lIns="0" tIns="0" rIns="0" bIns="0" rtlCol="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p>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Second level</a:t>
            </a:r>
          </a:p>
          <a:p>
            <a:pPr marL="0" marR="0" lvl="2"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Third level</a:t>
            </a:r>
          </a:p>
          <a:p>
            <a:pPr marL="0" marR="0" lvl="3"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Fourth level</a:t>
            </a:r>
          </a:p>
          <a:p>
            <a:pPr marL="0" marR="0" lvl="4"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Fifth level</a:t>
            </a:r>
            <a:endParaRPr lang="en-CA" dirty="0"/>
          </a:p>
        </p:txBody>
      </p:sp>
      <p:sp>
        <p:nvSpPr>
          <p:cNvPr id="3" name="Espace réservé pour une image 3">
            <a:extLst>
              <a:ext uri="{FF2B5EF4-FFF2-40B4-BE49-F238E27FC236}">
                <a16:creationId xmlns:a16="http://schemas.microsoft.com/office/drawing/2014/main" id="{A98F8561-4B07-4C26-876D-675D70CDCBE3}"/>
              </a:ext>
            </a:extLst>
          </p:cNvPr>
          <p:cNvSpPr>
            <a:spLocks noGrp="1"/>
          </p:cNvSpPr>
          <p:nvPr>
            <p:ph type="pic" idx="1" hasCustomPrompt="1"/>
          </p:nvPr>
        </p:nvSpPr>
        <p:spPr>
          <a:xfrm>
            <a:off x="4800601" y="1943100"/>
            <a:ext cx="3886199" cy="422910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To add an image to this shape, </a:t>
            </a:r>
            <a:br>
              <a:rPr lang="en-US" dirty="0"/>
            </a:br>
            <a:r>
              <a:rPr lang="en-US" dirty="0"/>
              <a:t>click on the placeholder icon below</a:t>
            </a:r>
          </a:p>
          <a:p>
            <a:endParaRPr lang="en-CA" dirty="0"/>
          </a:p>
        </p:txBody>
      </p:sp>
      <p:sp>
        <p:nvSpPr>
          <p:cNvPr id="7" name="Espace réservé du numéro de diapositive 6">
            <a:extLst>
              <a:ext uri="{FF2B5EF4-FFF2-40B4-BE49-F238E27FC236}">
                <a16:creationId xmlns:a16="http://schemas.microsoft.com/office/drawing/2014/main" id="{8141BD4D-EE74-4B3B-B0FD-7674975B0282}"/>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34150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ubtitle and pictu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744D25-4220-4A4F-860C-9B33B4806578}"/>
              </a:ext>
            </a:extLst>
          </p:cNvPr>
          <p:cNvSpPr>
            <a:spLocks noGrp="1"/>
          </p:cNvSpPr>
          <p:nvPr>
            <p:ph type="title"/>
          </p:nvPr>
        </p:nvSpPr>
        <p:spPr>
          <a:xfrm>
            <a:off x="1676400" y="762000"/>
            <a:ext cx="7013448" cy="911352"/>
          </a:xfrm>
        </p:spPr>
        <p:txBody>
          <a:bodyPr>
            <a:noAutofit/>
          </a:bodyPr>
          <a:lstStyle>
            <a:lvl1pPr>
              <a:defRPr/>
            </a:lvl1pPr>
          </a:lstStyle>
          <a:p>
            <a:r>
              <a:rPr lang="en-US"/>
              <a:t>Click to edit Master title style</a:t>
            </a:r>
            <a:endParaRPr lang="en-CA" dirty="0"/>
          </a:p>
        </p:txBody>
      </p:sp>
      <p:sp>
        <p:nvSpPr>
          <p:cNvPr id="8" name="Espace réservé du texte 2">
            <a:extLst>
              <a:ext uri="{FF2B5EF4-FFF2-40B4-BE49-F238E27FC236}">
                <a16:creationId xmlns:a16="http://schemas.microsoft.com/office/drawing/2014/main" id="{774AA629-63FD-4BDF-8F9A-B1882D078D04}"/>
              </a:ext>
            </a:extLst>
          </p:cNvPr>
          <p:cNvSpPr>
            <a:spLocks noGrp="1"/>
          </p:cNvSpPr>
          <p:nvPr>
            <p:ph type="body" sz="quarter" idx="13"/>
          </p:nvPr>
        </p:nvSpPr>
        <p:spPr>
          <a:xfrm>
            <a:off x="1676401" y="1943100"/>
            <a:ext cx="2667000" cy="749808"/>
          </a:xfrm>
        </p:spPr>
        <p:txBody>
          <a:bodyPr>
            <a:noAutofit/>
          </a:bodyPr>
          <a:lstStyle>
            <a:lvl1pPr>
              <a:lnSpc>
                <a:spcPct val="85000"/>
              </a:lnSpc>
              <a:defRPr sz="2600" b="1">
                <a:solidFill>
                  <a:schemeClr val="accent2"/>
                </a:solidFill>
              </a:defRPr>
            </a:lvl1pPr>
          </a:lstStyle>
          <a:p>
            <a:pPr lvl="0"/>
            <a:r>
              <a:rPr lang="en-US"/>
              <a:t>Click to edit Master text styles</a:t>
            </a:r>
          </a:p>
        </p:txBody>
      </p:sp>
      <p:sp>
        <p:nvSpPr>
          <p:cNvPr id="11" name="Espace réservé du texte 3">
            <a:extLst>
              <a:ext uri="{FF2B5EF4-FFF2-40B4-BE49-F238E27FC236}">
                <a16:creationId xmlns:a16="http://schemas.microsoft.com/office/drawing/2014/main" id="{62F76D34-2114-4626-BD79-C9BD48355E1E}"/>
              </a:ext>
            </a:extLst>
          </p:cNvPr>
          <p:cNvSpPr>
            <a:spLocks noGrp="1"/>
          </p:cNvSpPr>
          <p:nvPr>
            <p:ph idx="15"/>
          </p:nvPr>
        </p:nvSpPr>
        <p:spPr>
          <a:xfrm>
            <a:off x="1673353" y="2692908"/>
            <a:ext cx="2670048" cy="347929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Espace réservé pour une image  4">
            <a:extLst>
              <a:ext uri="{FF2B5EF4-FFF2-40B4-BE49-F238E27FC236}">
                <a16:creationId xmlns:a16="http://schemas.microsoft.com/office/drawing/2014/main" id="{C93C4456-C692-47DC-9629-BB505A2A89EF}"/>
              </a:ext>
            </a:extLst>
          </p:cNvPr>
          <p:cNvSpPr>
            <a:spLocks noGrp="1"/>
          </p:cNvSpPr>
          <p:nvPr>
            <p:ph type="pic" sz="quarter" idx="14" hasCustomPrompt="1"/>
          </p:nvPr>
        </p:nvSpPr>
        <p:spPr>
          <a:xfrm>
            <a:off x="4800601" y="1943100"/>
            <a:ext cx="3886199" cy="42291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To add an image to this shape, </a:t>
            </a:r>
            <a:br>
              <a:rPr lang="en-US" dirty="0"/>
            </a:br>
            <a:r>
              <a:rPr lang="en-US" dirty="0"/>
              <a:t>click on the placeholder icon below</a:t>
            </a:r>
          </a:p>
        </p:txBody>
      </p:sp>
      <p:sp>
        <p:nvSpPr>
          <p:cNvPr id="7" name="Espace réservé du numéro de diapositive 6">
            <a:extLst>
              <a:ext uri="{FF2B5EF4-FFF2-40B4-BE49-F238E27FC236}">
                <a16:creationId xmlns:a16="http://schemas.microsoft.com/office/drawing/2014/main" id="{67DB19F6-CD33-4341-97A7-0FE414EFD76F}"/>
              </a:ext>
            </a:extLst>
          </p:cNvPr>
          <p:cNvSpPr>
            <a:spLocks noGrp="1"/>
          </p:cNvSpPr>
          <p:nvPr>
            <p:ph type="sldNum" sz="quarter" idx="12"/>
          </p:nvPr>
        </p:nvSpPr>
        <p:spPr/>
        <p:txBody>
          <a:bodyPr/>
          <a:lstStyle/>
          <a:p>
            <a:fld id="{D965E804-14A2-4D44-9D5B-90C3CA017ED7}" type="slidenum">
              <a:rPr lang="en-CA" smtClean="0"/>
              <a:t>‹#›</a:t>
            </a:fld>
            <a:endParaRPr lang="en-CA"/>
          </a:p>
        </p:txBody>
      </p:sp>
    </p:spTree>
    <p:extLst>
      <p:ext uri="{BB962C8B-B14F-4D97-AF65-F5344CB8AC3E}">
        <p14:creationId xmlns:p14="http://schemas.microsoft.com/office/powerpoint/2010/main" val="127364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B94D2DE-1601-426B-A459-EF7751BCB37E}"/>
              </a:ext>
            </a:extLst>
          </p:cNvPr>
          <p:cNvSpPr>
            <a:spLocks noGrp="1"/>
          </p:cNvSpPr>
          <p:nvPr>
            <p:ph type="title"/>
          </p:nvPr>
        </p:nvSpPr>
        <p:spPr>
          <a:xfrm>
            <a:off x="1676400" y="762000"/>
            <a:ext cx="7010400" cy="911352"/>
          </a:xfrm>
          <a:prstGeom prst="rect">
            <a:avLst/>
          </a:prstGeom>
        </p:spPr>
        <p:txBody>
          <a:bodyPr vert="horz" lIns="0" tIns="0" rIns="0" bIns="0" rtlCol="0" anchor="t" anchorCtr="0">
            <a:noAutofit/>
          </a:bodyPr>
          <a:lstStyle/>
          <a:p>
            <a:endParaRPr lang="en-CA" dirty="0"/>
          </a:p>
        </p:txBody>
      </p:sp>
      <p:sp>
        <p:nvSpPr>
          <p:cNvPr id="3" name="Espace réservé du texte 2">
            <a:extLst>
              <a:ext uri="{FF2B5EF4-FFF2-40B4-BE49-F238E27FC236}">
                <a16:creationId xmlns:a16="http://schemas.microsoft.com/office/drawing/2014/main" id="{5C09F1A6-487A-4385-8CE2-65B3CBDE21C2}"/>
              </a:ext>
            </a:extLst>
          </p:cNvPr>
          <p:cNvSpPr>
            <a:spLocks noGrp="1"/>
          </p:cNvSpPr>
          <p:nvPr>
            <p:ph type="body" idx="1"/>
          </p:nvPr>
        </p:nvSpPr>
        <p:spPr>
          <a:xfrm>
            <a:off x="1676400" y="1676400"/>
            <a:ext cx="7010400" cy="4495800"/>
          </a:xfrm>
          <a:prstGeom prst="rect">
            <a:avLst/>
          </a:prstGeom>
        </p:spPr>
        <p:txBody>
          <a:bodyPr vert="horz" lIns="0" tIns="0" rIns="0" bIns="0" rtlCol="0">
            <a:normAutofit/>
          </a:bodyPr>
          <a:lstStyle/>
          <a:p>
            <a:pPr lvl="0"/>
            <a:r>
              <a:rPr lang="fr-FR" dirty="0"/>
              <a:t>Modifier les styles du texte du </a:t>
            </a:r>
            <a:r>
              <a:rPr lang="fr-FR" dirty="0" err="1"/>
              <a:t>masqu</a:t>
            </a:r>
            <a:r>
              <a:rPr lang="en-CA" noProof="0" dirty="0"/>
              <a:t>e</a:t>
            </a:r>
            <a:endParaRPr lang="fr-FR" dirty="0"/>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a:p>
            <a:pPr lvl="3"/>
            <a:r>
              <a:rPr lang="fr-FR" dirty="0" err="1"/>
              <a:t>Fourth</a:t>
            </a:r>
            <a:r>
              <a:rPr lang="fr-FR" dirty="0"/>
              <a:t> </a:t>
            </a:r>
            <a:r>
              <a:rPr lang="fr-FR" dirty="0" err="1"/>
              <a:t>level</a:t>
            </a:r>
            <a:endParaRPr lang="fr-FR" dirty="0"/>
          </a:p>
          <a:p>
            <a:pPr lvl="4"/>
            <a:r>
              <a:rPr lang="fr-FR" dirty="0" err="1"/>
              <a:t>Fifth</a:t>
            </a:r>
            <a:r>
              <a:rPr lang="fr-FR" dirty="0"/>
              <a:t> </a:t>
            </a:r>
            <a:r>
              <a:rPr lang="fr-FR" dirty="0" err="1"/>
              <a:t>level</a:t>
            </a:r>
            <a:endParaRPr lang="en-CA" dirty="0"/>
          </a:p>
        </p:txBody>
      </p:sp>
      <p:sp>
        <p:nvSpPr>
          <p:cNvPr id="6" name="Espace réservé du numéro de diapositive 5">
            <a:extLst>
              <a:ext uri="{FF2B5EF4-FFF2-40B4-BE49-F238E27FC236}">
                <a16:creationId xmlns:a16="http://schemas.microsoft.com/office/drawing/2014/main" id="{24CC8999-4388-436C-BACE-EC28CA223139}"/>
              </a:ext>
            </a:extLst>
          </p:cNvPr>
          <p:cNvSpPr>
            <a:spLocks noGrp="1"/>
          </p:cNvSpPr>
          <p:nvPr>
            <p:ph type="sldNum" sz="quarter" idx="4"/>
          </p:nvPr>
        </p:nvSpPr>
        <p:spPr>
          <a:xfrm>
            <a:off x="7772400" y="6264274"/>
            <a:ext cx="914400" cy="365125"/>
          </a:xfrm>
          <a:prstGeom prst="rect">
            <a:avLst/>
          </a:prstGeom>
        </p:spPr>
        <p:txBody>
          <a:bodyPr vert="horz" lIns="0" tIns="0" rIns="0" bIns="0" rtlCol="0" anchor="b" anchorCtr="0"/>
          <a:lstStyle>
            <a:lvl1pPr algn="r">
              <a:defRPr sz="1200">
                <a:solidFill>
                  <a:schemeClr val="accent2"/>
                </a:solidFill>
              </a:defRPr>
            </a:lvl1pPr>
          </a:lstStyle>
          <a:p>
            <a:fld id="{D965E804-14A2-4D44-9D5B-90C3CA017ED7}" type="slidenum">
              <a:rPr lang="en-CA" smtClean="0"/>
              <a:pPr/>
              <a:t>‹#›</a:t>
            </a:fld>
            <a:endParaRPr lang="en-CA"/>
          </a:p>
        </p:txBody>
      </p:sp>
    </p:spTree>
    <p:extLst>
      <p:ext uri="{BB962C8B-B14F-4D97-AF65-F5344CB8AC3E}">
        <p14:creationId xmlns:p14="http://schemas.microsoft.com/office/powerpoint/2010/main" val="251748331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689" r:id="rId18"/>
    <p:sldLayoutId id="2147483690" r:id="rId19"/>
  </p:sldLayoutIdLst>
  <p:hf hdr="0" dt="0"/>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228600" indent="-228600" algn="l" defTabSz="2286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457200" indent="-228600" algn="l" defTabSz="4572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3pPr>
      <a:lvl4pPr marL="685800" indent="-228600" algn="l" defTabSz="4572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914400" indent="-228600" algn="l" defTabSz="4572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2880" userDrawn="1">
          <p15:clr>
            <a:srgbClr val="F26B43"/>
          </p15:clr>
        </p15:guide>
        <p15:guide id="2" orient="horz" pos="288" userDrawn="1">
          <p15:clr>
            <a:srgbClr val="F26B43"/>
          </p15:clr>
        </p15:guide>
        <p15:guide id="3" orient="horz" pos="4176" userDrawn="1">
          <p15:clr>
            <a:srgbClr val="F26B43"/>
          </p15:clr>
        </p15:guide>
        <p15:guide id="4" pos="288" userDrawn="1">
          <p15:clr>
            <a:srgbClr val="F26B43"/>
          </p15:clr>
        </p15:guide>
        <p15:guide id="5" pos="5472" userDrawn="1">
          <p15:clr>
            <a:srgbClr val="F26B43"/>
          </p15:clr>
        </p15:guide>
        <p15:guide id="6" pos="1056" userDrawn="1">
          <p15:clr>
            <a:srgbClr val="F26B43"/>
          </p15:clr>
        </p15:guide>
        <p15:guide id="7" orient="horz" pos="1056" userDrawn="1">
          <p15:clr>
            <a:srgbClr val="F26B43"/>
          </p15:clr>
        </p15:guide>
        <p15:guide id="8" pos="3024" userDrawn="1">
          <p15:clr>
            <a:srgbClr val="F26B43"/>
          </p15:clr>
        </p15:guide>
        <p15:guide id="9" pos="2736" userDrawn="1">
          <p15:clr>
            <a:srgbClr val="F26B43"/>
          </p15:clr>
        </p15:guide>
        <p15:guide id="10" orient="horz" pos="3888" userDrawn="1">
          <p15:clr>
            <a:srgbClr val="F26B43"/>
          </p15:clr>
        </p15:guide>
        <p15:guide id="11" orient="horz" pos="1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B792B9-F130-4958-80C3-FD537AC0E761}"/>
              </a:ext>
            </a:extLst>
          </p:cNvPr>
          <p:cNvSpPr>
            <a:spLocks noGrp="1"/>
          </p:cNvSpPr>
          <p:nvPr>
            <p:ph type="ctrTitle"/>
          </p:nvPr>
        </p:nvSpPr>
        <p:spPr/>
        <p:txBody>
          <a:bodyPr/>
          <a:lstStyle/>
          <a:p>
            <a:r>
              <a:rPr lang="en-CA" dirty="0"/>
              <a:t>Bargaining Update</a:t>
            </a:r>
          </a:p>
        </p:txBody>
      </p:sp>
      <p:sp>
        <p:nvSpPr>
          <p:cNvPr id="3" name="Sous-titre 2">
            <a:extLst>
              <a:ext uri="{FF2B5EF4-FFF2-40B4-BE49-F238E27FC236}">
                <a16:creationId xmlns:a16="http://schemas.microsoft.com/office/drawing/2014/main" id="{95EA3ADA-83F3-41E0-9714-F92DF0657996}"/>
              </a:ext>
            </a:extLst>
          </p:cNvPr>
          <p:cNvSpPr>
            <a:spLocks noGrp="1"/>
          </p:cNvSpPr>
          <p:nvPr>
            <p:ph type="subTitle" idx="1"/>
          </p:nvPr>
        </p:nvSpPr>
        <p:spPr/>
        <p:txBody>
          <a:bodyPr/>
          <a:lstStyle/>
          <a:p>
            <a:r>
              <a:rPr lang="en-CA" dirty="0"/>
              <a:t>Pension</a:t>
            </a:r>
          </a:p>
        </p:txBody>
      </p:sp>
      <p:sp>
        <p:nvSpPr>
          <p:cNvPr id="6" name="Espace réservé du texte 3">
            <a:extLst>
              <a:ext uri="{FF2B5EF4-FFF2-40B4-BE49-F238E27FC236}">
                <a16:creationId xmlns:a16="http://schemas.microsoft.com/office/drawing/2014/main" id="{50D5D71B-D94C-4D3B-9F9C-921641503ECD}"/>
              </a:ext>
            </a:extLst>
          </p:cNvPr>
          <p:cNvSpPr>
            <a:spLocks noGrp="1"/>
          </p:cNvSpPr>
          <p:nvPr>
            <p:ph type="body" sz="quarter" idx="11"/>
          </p:nvPr>
        </p:nvSpPr>
        <p:spPr/>
        <p:txBody>
          <a:bodyPr/>
          <a:lstStyle/>
          <a:p>
            <a:r>
              <a:rPr lang="en-CA" dirty="0"/>
              <a:t>September 21, 2018 </a:t>
            </a:r>
          </a:p>
        </p:txBody>
      </p:sp>
    </p:spTree>
    <p:extLst>
      <p:ext uri="{BB962C8B-B14F-4D97-AF65-F5344CB8AC3E}">
        <p14:creationId xmlns:p14="http://schemas.microsoft.com/office/powerpoint/2010/main" val="3880856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Future Indexing</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CA" dirty="0"/>
              <a:t>While there are no guarantees on our Plan’s level of future indexing, there are many aspects of the Plan that assure us that some level of indexing will be paid to members for many years to come.</a:t>
            </a:r>
          </a:p>
          <a:p>
            <a:pPr marL="342900" indent="-342900">
              <a:buFont typeface="Arial" panose="020B0604020202020204" pitchFamily="34" charset="0"/>
              <a:buChar char="•"/>
            </a:pPr>
            <a:r>
              <a:rPr lang="en-CA" dirty="0"/>
              <a:t>Based on information provided at the bargaining table, it is very likely that our Plan will provide somewhere between 50% and 100% inflation protection to all members for the foreseeable future.</a:t>
            </a:r>
          </a:p>
          <a:p>
            <a:pPr marL="342900" indent="-342900">
              <a:buFont typeface="Arial" panose="020B0604020202020204" pitchFamily="34" charset="0"/>
              <a:buChar char="•"/>
            </a:pPr>
            <a:r>
              <a:rPr lang="en-CA" dirty="0"/>
              <a:t>Here’s why…</a:t>
            </a:r>
          </a:p>
        </p:txBody>
      </p:sp>
      <p:sp>
        <p:nvSpPr>
          <p:cNvPr id="5" name="Slide Number Placeholder 4"/>
          <p:cNvSpPr>
            <a:spLocks noGrp="1"/>
          </p:cNvSpPr>
          <p:nvPr>
            <p:ph type="sldNum" sz="quarter" idx="12"/>
          </p:nvPr>
        </p:nvSpPr>
        <p:spPr/>
        <p:txBody>
          <a:bodyPr/>
          <a:lstStyle/>
          <a:p>
            <a:fld id="{D965E804-14A2-4D44-9D5B-90C3CA017ED7}" type="slidenum">
              <a:rPr lang="en-CA" smtClean="0"/>
              <a:pPr/>
              <a:t>10</a:t>
            </a:fld>
            <a:endParaRPr lang="en-CA"/>
          </a:p>
        </p:txBody>
      </p:sp>
    </p:spTree>
    <p:extLst>
      <p:ext uri="{BB962C8B-B14F-4D97-AF65-F5344CB8AC3E}">
        <p14:creationId xmlns:p14="http://schemas.microsoft.com/office/powerpoint/2010/main" val="4094842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Future Indexing</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CA" dirty="0"/>
              <a:t>The Plan is now in a position of strength with a funded ratio of about 125% on a going concern basis, and over $150M of surplus remaining available for future indexing.</a:t>
            </a:r>
          </a:p>
          <a:p>
            <a:pPr marL="342900" indent="-342900">
              <a:buFont typeface="Arial" panose="020B0604020202020204" pitchFamily="34" charset="0"/>
              <a:buChar char="•"/>
            </a:pPr>
            <a:r>
              <a:rPr lang="en-CA" dirty="0"/>
              <a:t>The Plan’s assets are very effectively managed as demonstrated by the fact that the fund has earned an average 7.3% per year over the last 10 years, beating the benchmark by approximately 2% per year - this includes the market crash of 2008.</a:t>
            </a:r>
          </a:p>
          <a:p>
            <a:pPr marL="342900" indent="-342900">
              <a:buFont typeface="Arial" panose="020B0604020202020204" pitchFamily="34" charset="0"/>
              <a:buChar char="•"/>
            </a:pPr>
            <a:r>
              <a:rPr lang="en-CA" dirty="0"/>
              <a:t>The Plan’s discount rate is currently 6.1% per year, so future investment returns above this rate will help to further secure future indexing.</a:t>
            </a:r>
          </a:p>
        </p:txBody>
      </p:sp>
      <p:sp>
        <p:nvSpPr>
          <p:cNvPr id="5" name="Slide Number Placeholder 4"/>
          <p:cNvSpPr>
            <a:spLocks noGrp="1"/>
          </p:cNvSpPr>
          <p:nvPr>
            <p:ph type="sldNum" sz="quarter" idx="12"/>
          </p:nvPr>
        </p:nvSpPr>
        <p:spPr/>
        <p:txBody>
          <a:bodyPr/>
          <a:lstStyle/>
          <a:p>
            <a:fld id="{D965E804-14A2-4D44-9D5B-90C3CA017ED7}" type="slidenum">
              <a:rPr lang="en-CA" smtClean="0"/>
              <a:pPr/>
              <a:t>11</a:t>
            </a:fld>
            <a:endParaRPr lang="en-CA"/>
          </a:p>
        </p:txBody>
      </p:sp>
    </p:spTree>
    <p:extLst>
      <p:ext uri="{BB962C8B-B14F-4D97-AF65-F5344CB8AC3E}">
        <p14:creationId xmlns:p14="http://schemas.microsoft.com/office/powerpoint/2010/main" val="1410331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Future Indexing</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CA" dirty="0"/>
              <a:t>CUPE currently contributes 12.2% of payroll and has agreed to contribute an additional 1% whenever the funded position is less than 130%.</a:t>
            </a:r>
          </a:p>
          <a:p>
            <a:pPr marL="342900" indent="-342900">
              <a:buFont typeface="Arial" panose="020B0604020202020204" pitchFamily="34" charset="0"/>
              <a:buChar char="•"/>
            </a:pPr>
            <a:r>
              <a:rPr lang="en-CA" dirty="0"/>
              <a:t>This additional contribution of 1% is in addition to the cost of all other Plan benefits, so will be available for future.</a:t>
            </a:r>
            <a:endParaRPr lang="en-CA" strike="sngStrike" dirty="0"/>
          </a:p>
          <a:p>
            <a:pPr marL="342900" indent="-342900">
              <a:buFont typeface="Arial" panose="020B0604020202020204" pitchFamily="34" charset="0"/>
              <a:buChar char="•"/>
            </a:pPr>
            <a:r>
              <a:rPr lang="en-CA" dirty="0"/>
              <a:t>In summary, we have a very large surplus in the Plan currently that will go towards providing future indexing PLUS we have negotiated an extra 1% employer contribution.</a:t>
            </a:r>
          </a:p>
        </p:txBody>
      </p:sp>
      <p:sp>
        <p:nvSpPr>
          <p:cNvPr id="5" name="Slide Number Placeholder 4"/>
          <p:cNvSpPr>
            <a:spLocks noGrp="1"/>
          </p:cNvSpPr>
          <p:nvPr>
            <p:ph type="sldNum" sz="quarter" idx="12"/>
          </p:nvPr>
        </p:nvSpPr>
        <p:spPr/>
        <p:txBody>
          <a:bodyPr/>
          <a:lstStyle/>
          <a:p>
            <a:fld id="{D965E804-14A2-4D44-9D5B-90C3CA017ED7}" type="slidenum">
              <a:rPr lang="en-CA" smtClean="0"/>
              <a:pPr/>
              <a:t>12</a:t>
            </a:fld>
            <a:endParaRPr lang="en-CA"/>
          </a:p>
        </p:txBody>
      </p:sp>
    </p:spTree>
    <p:extLst>
      <p:ext uri="{BB962C8B-B14F-4D97-AF65-F5344CB8AC3E}">
        <p14:creationId xmlns:p14="http://schemas.microsoft.com/office/powerpoint/2010/main" val="220376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Future Indexing</a:t>
            </a:r>
          </a:p>
        </p:txBody>
      </p:sp>
      <p:sp>
        <p:nvSpPr>
          <p:cNvPr id="3" name="Content Placeholder 2"/>
          <p:cNvSpPr>
            <a:spLocks noGrp="1"/>
          </p:cNvSpPr>
          <p:nvPr>
            <p:ph idx="1"/>
          </p:nvPr>
        </p:nvSpPr>
        <p:spPr/>
        <p:txBody>
          <a:bodyPr>
            <a:normAutofit/>
          </a:bodyPr>
          <a:lstStyle/>
          <a:p>
            <a:r>
              <a:rPr lang="en-CA" dirty="0"/>
              <a:t>Questions we asked:</a:t>
            </a:r>
          </a:p>
          <a:p>
            <a:pPr lvl="1" indent="0">
              <a:buNone/>
            </a:pPr>
            <a:endParaRPr lang="en-CA" dirty="0"/>
          </a:p>
          <a:p>
            <a:pPr marL="571500" lvl="1" indent="-342900"/>
            <a:r>
              <a:rPr lang="en-CA" dirty="0"/>
              <a:t>What level of indexing can we expect to receive if everything goes according to the Plan’s assumptions?</a:t>
            </a:r>
          </a:p>
          <a:p>
            <a:pPr marL="571500" lvl="1" indent="-342900"/>
            <a:r>
              <a:rPr lang="en-CA" dirty="0"/>
              <a:t>What level of indexing can we expect to receive if the Plan’s assets drop by 15% overnight?</a:t>
            </a:r>
          </a:p>
          <a:p>
            <a:pPr marL="571500" lvl="1" indent="-342900"/>
            <a:r>
              <a:rPr lang="en-CA" dirty="0"/>
              <a:t>What level of indexing can we expect to receive if the Plan has two more years of good returns of say 9%, and then a 15% drop in the Plan’s assets occurs?</a:t>
            </a:r>
          </a:p>
          <a:p>
            <a:pPr marL="571500" lvl="1" indent="-342900"/>
            <a:r>
              <a:rPr lang="en-CA" dirty="0"/>
              <a:t>Why can’t we just guarantee the future indexing?</a:t>
            </a:r>
          </a:p>
          <a:p>
            <a:pPr marL="571500" lvl="1" indent="-342900"/>
            <a:r>
              <a:rPr lang="en-CA" dirty="0"/>
              <a:t>What investment return do the assets need to earn, on average, in order to provide 100% indexing?</a:t>
            </a:r>
          </a:p>
        </p:txBody>
      </p:sp>
      <p:sp>
        <p:nvSpPr>
          <p:cNvPr id="5" name="Slide Number Placeholder 4"/>
          <p:cNvSpPr>
            <a:spLocks noGrp="1"/>
          </p:cNvSpPr>
          <p:nvPr>
            <p:ph type="sldNum" sz="quarter" idx="12"/>
          </p:nvPr>
        </p:nvSpPr>
        <p:spPr/>
        <p:txBody>
          <a:bodyPr/>
          <a:lstStyle/>
          <a:p>
            <a:fld id="{D965E804-14A2-4D44-9D5B-90C3CA017ED7}" type="slidenum">
              <a:rPr lang="en-CA" smtClean="0"/>
              <a:pPr/>
              <a:t>13</a:t>
            </a:fld>
            <a:endParaRPr lang="en-CA"/>
          </a:p>
        </p:txBody>
      </p:sp>
    </p:spTree>
    <p:extLst>
      <p:ext uri="{BB962C8B-B14F-4D97-AF65-F5344CB8AC3E}">
        <p14:creationId xmlns:p14="http://schemas.microsoft.com/office/powerpoint/2010/main" val="1438498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Future Indexing – What Happens if Plan Assumptions Play Out?</a:t>
            </a:r>
          </a:p>
        </p:txBody>
      </p:sp>
      <p:sp>
        <p:nvSpPr>
          <p:cNvPr id="5" name="Slide Number Placeholder 4"/>
          <p:cNvSpPr>
            <a:spLocks noGrp="1"/>
          </p:cNvSpPr>
          <p:nvPr>
            <p:ph type="sldNum" sz="quarter" idx="12"/>
          </p:nvPr>
        </p:nvSpPr>
        <p:spPr/>
        <p:txBody>
          <a:bodyPr/>
          <a:lstStyle/>
          <a:p>
            <a:fld id="{D965E804-14A2-4D44-9D5B-90C3CA017ED7}" type="slidenum">
              <a:rPr lang="en-CA" smtClean="0"/>
              <a:pPr/>
              <a:t>14</a:t>
            </a:fld>
            <a:endParaRPr lang="en-CA"/>
          </a:p>
        </p:txBody>
      </p:sp>
      <p:pic>
        <p:nvPicPr>
          <p:cNvPr id="9" name="Picture 8">
            <a:extLst>
              <a:ext uri="{FF2B5EF4-FFF2-40B4-BE49-F238E27FC236}">
                <a16:creationId xmlns:a16="http://schemas.microsoft.com/office/drawing/2014/main" id="{1C8B002D-CC2A-4C37-8A48-BA30B0C88AE0}"/>
              </a:ext>
            </a:extLst>
          </p:cNvPr>
          <p:cNvPicPr>
            <a:picLocks noChangeAspect="1"/>
          </p:cNvPicPr>
          <p:nvPr/>
        </p:nvPicPr>
        <p:blipFill>
          <a:blip r:embed="rId2"/>
          <a:stretch>
            <a:fillRect/>
          </a:stretch>
        </p:blipFill>
        <p:spPr>
          <a:xfrm>
            <a:off x="1485900" y="1656951"/>
            <a:ext cx="6896100" cy="5001248"/>
          </a:xfrm>
          <a:prstGeom prst="rect">
            <a:avLst/>
          </a:prstGeom>
        </p:spPr>
      </p:pic>
    </p:spTree>
    <p:extLst>
      <p:ext uri="{BB962C8B-B14F-4D97-AF65-F5344CB8AC3E}">
        <p14:creationId xmlns:p14="http://schemas.microsoft.com/office/powerpoint/2010/main" val="356265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Future Indexing – 15% Drop in the Market Value of Assets?</a:t>
            </a:r>
          </a:p>
        </p:txBody>
      </p:sp>
      <p:sp>
        <p:nvSpPr>
          <p:cNvPr id="5" name="Slide Number Placeholder 4"/>
          <p:cNvSpPr>
            <a:spLocks noGrp="1"/>
          </p:cNvSpPr>
          <p:nvPr>
            <p:ph type="sldNum" sz="quarter" idx="12"/>
          </p:nvPr>
        </p:nvSpPr>
        <p:spPr/>
        <p:txBody>
          <a:bodyPr/>
          <a:lstStyle/>
          <a:p>
            <a:fld id="{D965E804-14A2-4D44-9D5B-90C3CA017ED7}" type="slidenum">
              <a:rPr lang="en-CA" smtClean="0"/>
              <a:pPr/>
              <a:t>15</a:t>
            </a:fld>
            <a:endParaRPr lang="en-CA"/>
          </a:p>
        </p:txBody>
      </p:sp>
      <p:sp>
        <p:nvSpPr>
          <p:cNvPr id="4" name="TextBox 3">
            <a:extLst>
              <a:ext uri="{FF2B5EF4-FFF2-40B4-BE49-F238E27FC236}">
                <a16:creationId xmlns:a16="http://schemas.microsoft.com/office/drawing/2014/main" id="{8BF836AF-A502-4890-8FBB-89720550B653}"/>
              </a:ext>
            </a:extLst>
          </p:cNvPr>
          <p:cNvSpPr txBox="1"/>
          <p:nvPr/>
        </p:nvSpPr>
        <p:spPr>
          <a:xfrm>
            <a:off x="1676400" y="6264274"/>
            <a:ext cx="6284481" cy="369332"/>
          </a:xfrm>
          <a:prstGeom prst="rect">
            <a:avLst/>
          </a:prstGeom>
          <a:noFill/>
        </p:spPr>
        <p:txBody>
          <a:bodyPr wrap="square" lIns="0" tIns="0" rIns="0" bIns="0" rtlCol="0">
            <a:spAutoFit/>
          </a:bodyPr>
          <a:lstStyle/>
          <a:p>
            <a:pPr algn="l"/>
            <a:r>
              <a:rPr lang="en-CA" sz="1200" dirty="0">
                <a:latin typeface="Calibri" panose="020F0502020204030204" pitchFamily="34" charset="0"/>
                <a:ea typeface="Times New Roman" panose="02020603050405020304" pitchFamily="18" charset="0"/>
                <a:cs typeface="Times New Roman" panose="02020603050405020304" pitchFamily="18" charset="0"/>
              </a:rPr>
              <a:t>It is assumed that the drop will be recovered through higher investment returns over the following five years, so that the actuarial assumption of 6.1% per year, on average, is met</a:t>
            </a:r>
          </a:p>
        </p:txBody>
      </p:sp>
      <p:pic>
        <p:nvPicPr>
          <p:cNvPr id="6" name="Picture 5">
            <a:extLst>
              <a:ext uri="{FF2B5EF4-FFF2-40B4-BE49-F238E27FC236}">
                <a16:creationId xmlns:a16="http://schemas.microsoft.com/office/drawing/2014/main" id="{81AF2510-2F7B-4B55-AD57-DFA9F090AF55}"/>
              </a:ext>
            </a:extLst>
          </p:cNvPr>
          <p:cNvPicPr>
            <a:picLocks noChangeAspect="1"/>
          </p:cNvPicPr>
          <p:nvPr/>
        </p:nvPicPr>
        <p:blipFill>
          <a:blip r:embed="rId2"/>
          <a:stretch>
            <a:fillRect/>
          </a:stretch>
        </p:blipFill>
        <p:spPr>
          <a:xfrm>
            <a:off x="1664541" y="1640828"/>
            <a:ext cx="6284481" cy="4557684"/>
          </a:xfrm>
          <a:prstGeom prst="rect">
            <a:avLst/>
          </a:prstGeom>
        </p:spPr>
      </p:pic>
    </p:spTree>
    <p:extLst>
      <p:ext uri="{BB962C8B-B14F-4D97-AF65-F5344CB8AC3E}">
        <p14:creationId xmlns:p14="http://schemas.microsoft.com/office/powerpoint/2010/main" val="1758629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Future Indexing – Two Years of 9% Return, 15% Drop in Year 3?</a:t>
            </a:r>
          </a:p>
        </p:txBody>
      </p:sp>
      <p:sp>
        <p:nvSpPr>
          <p:cNvPr id="5" name="Slide Number Placeholder 4"/>
          <p:cNvSpPr>
            <a:spLocks noGrp="1"/>
          </p:cNvSpPr>
          <p:nvPr>
            <p:ph type="sldNum" sz="quarter" idx="12"/>
          </p:nvPr>
        </p:nvSpPr>
        <p:spPr/>
        <p:txBody>
          <a:bodyPr/>
          <a:lstStyle/>
          <a:p>
            <a:fld id="{D965E804-14A2-4D44-9D5B-90C3CA017ED7}" type="slidenum">
              <a:rPr lang="en-CA" smtClean="0"/>
              <a:pPr/>
              <a:t>16</a:t>
            </a:fld>
            <a:endParaRPr lang="en-CA"/>
          </a:p>
        </p:txBody>
      </p:sp>
      <p:sp>
        <p:nvSpPr>
          <p:cNvPr id="6" name="TextBox 5">
            <a:extLst>
              <a:ext uri="{FF2B5EF4-FFF2-40B4-BE49-F238E27FC236}">
                <a16:creationId xmlns:a16="http://schemas.microsoft.com/office/drawing/2014/main" id="{0BBBD939-C3D7-4DE1-AFCB-B1B22424F55B}"/>
              </a:ext>
            </a:extLst>
          </p:cNvPr>
          <p:cNvSpPr txBox="1"/>
          <p:nvPr/>
        </p:nvSpPr>
        <p:spPr>
          <a:xfrm>
            <a:off x="1691778" y="6264274"/>
            <a:ext cx="6343650" cy="369332"/>
          </a:xfrm>
          <a:prstGeom prst="rect">
            <a:avLst/>
          </a:prstGeom>
          <a:noFill/>
        </p:spPr>
        <p:txBody>
          <a:bodyPr wrap="square" lIns="0" tIns="0" rIns="0" bIns="0" rtlCol="0">
            <a:spAutoFit/>
          </a:bodyPr>
          <a:lstStyle/>
          <a:p>
            <a:r>
              <a:rPr lang="en-CA" sz="1200" dirty="0">
                <a:latin typeface="Calibri" panose="020F0502020204030204" pitchFamily="34" charset="0"/>
                <a:ea typeface="Times New Roman" panose="02020603050405020304" pitchFamily="18" charset="0"/>
                <a:cs typeface="Times New Roman" panose="02020603050405020304" pitchFamily="18" charset="0"/>
              </a:rPr>
              <a:t>It is assumed that the drop will be recovered through higher investment returns over the following five years, so that, after the first two years, the actuarial assumption of 6.1% per year, on average, is met</a:t>
            </a:r>
          </a:p>
        </p:txBody>
      </p:sp>
      <p:pic>
        <p:nvPicPr>
          <p:cNvPr id="4" name="Picture 3">
            <a:extLst>
              <a:ext uri="{FF2B5EF4-FFF2-40B4-BE49-F238E27FC236}">
                <a16:creationId xmlns:a16="http://schemas.microsoft.com/office/drawing/2014/main" id="{A12C0E9E-E65E-472E-BF74-B7385269E348}"/>
              </a:ext>
            </a:extLst>
          </p:cNvPr>
          <p:cNvPicPr>
            <a:picLocks noChangeAspect="1"/>
          </p:cNvPicPr>
          <p:nvPr/>
        </p:nvPicPr>
        <p:blipFill>
          <a:blip r:embed="rId2"/>
          <a:stretch>
            <a:fillRect/>
          </a:stretch>
        </p:blipFill>
        <p:spPr>
          <a:xfrm>
            <a:off x="1678671" y="1600200"/>
            <a:ext cx="6356757" cy="4610100"/>
          </a:xfrm>
          <a:prstGeom prst="rect">
            <a:avLst/>
          </a:prstGeom>
        </p:spPr>
      </p:pic>
    </p:spTree>
    <p:extLst>
      <p:ext uri="{BB962C8B-B14F-4D97-AF65-F5344CB8AC3E}">
        <p14:creationId xmlns:p14="http://schemas.microsoft.com/office/powerpoint/2010/main" val="1904639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Future Indexing – Average Annual Return Needed for 100% Indexing?</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CA" dirty="0"/>
              <a:t>Answer: about 7.0% per annum (6.35% net of expenses).</a:t>
            </a:r>
          </a:p>
          <a:p>
            <a:pPr marL="342900" indent="-342900">
              <a:buFont typeface="Arial" panose="020B0604020202020204" pitchFamily="34" charset="0"/>
              <a:buChar char="•"/>
            </a:pPr>
            <a:r>
              <a:rPr lang="en-CA" dirty="0"/>
              <a:t>Reminder – the Plan earned 7.3% per annum on average over the last 10 years, even after factoring in the 2008 downturn.</a:t>
            </a:r>
          </a:p>
          <a:p>
            <a:pPr marL="342900" indent="-342900">
              <a:buFont typeface="Arial" panose="020B0604020202020204" pitchFamily="34" charset="0"/>
              <a:buChar char="•"/>
            </a:pPr>
            <a:r>
              <a:rPr lang="en-CA" dirty="0"/>
              <a:t>Reminder – the actuarial assumption is 6.1% per annum, net of expenses.</a:t>
            </a:r>
          </a:p>
          <a:p>
            <a:pPr marL="342900" indent="-342900">
              <a:buFont typeface="Arial" panose="020B0604020202020204" pitchFamily="34" charset="0"/>
              <a:buChar char="•"/>
            </a:pPr>
            <a:r>
              <a:rPr lang="en-CA" dirty="0"/>
              <a:t>Therefore, an extra investment return of about 0.25% per annum over the actuarial assumption would be needed to support 100% indexing over the long term. </a:t>
            </a:r>
          </a:p>
        </p:txBody>
      </p:sp>
      <p:sp>
        <p:nvSpPr>
          <p:cNvPr id="5" name="Slide Number Placeholder 4"/>
          <p:cNvSpPr>
            <a:spLocks noGrp="1"/>
          </p:cNvSpPr>
          <p:nvPr>
            <p:ph type="sldNum" sz="quarter" idx="12"/>
          </p:nvPr>
        </p:nvSpPr>
        <p:spPr/>
        <p:txBody>
          <a:bodyPr/>
          <a:lstStyle/>
          <a:p>
            <a:fld id="{D965E804-14A2-4D44-9D5B-90C3CA017ED7}" type="slidenum">
              <a:rPr lang="en-CA" smtClean="0"/>
              <a:pPr/>
              <a:t>17</a:t>
            </a:fld>
            <a:endParaRPr lang="en-CA"/>
          </a:p>
        </p:txBody>
      </p:sp>
    </p:spTree>
    <p:extLst>
      <p:ext uri="{BB962C8B-B14F-4D97-AF65-F5344CB8AC3E}">
        <p14:creationId xmlns:p14="http://schemas.microsoft.com/office/powerpoint/2010/main" val="386368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Pension Bargaining Results</a:t>
            </a:r>
          </a:p>
        </p:txBody>
      </p:sp>
      <p:sp>
        <p:nvSpPr>
          <p:cNvPr id="8" name="Content Placeholder 2"/>
          <p:cNvSpPr>
            <a:spLocks noGrp="1"/>
          </p:cNvSpPr>
          <p:nvPr>
            <p:ph idx="1"/>
          </p:nvPr>
        </p:nvSpPr>
        <p:spPr>
          <a:xfrm>
            <a:off x="1676400" y="1943100"/>
            <a:ext cx="7010400" cy="4229100"/>
          </a:xfrm>
        </p:spPr>
        <p:txBody>
          <a:bodyPr/>
          <a:lstStyle/>
          <a:p>
            <a:pPr marL="342900" indent="-342900">
              <a:buFont typeface="Arial" panose="020B0604020202020204" pitchFamily="34" charset="0"/>
              <a:buChar char="•"/>
            </a:pPr>
            <a:r>
              <a:rPr lang="en-US" dirty="0"/>
              <a:t>Very productive round of bargaining with respect to the CUPE Employees’ Pension Plan.</a:t>
            </a:r>
          </a:p>
          <a:p>
            <a:pPr marL="342900" indent="-342900">
              <a:buFont typeface="Arial" panose="020B0604020202020204" pitchFamily="34" charset="0"/>
              <a:buChar char="•"/>
            </a:pPr>
            <a:r>
              <a:rPr lang="en-US" dirty="0"/>
              <a:t>A number of very positive changes were achieved:</a:t>
            </a:r>
          </a:p>
          <a:p>
            <a:pPr marL="914400" lvl="2" indent="-457200">
              <a:buFont typeface="+mj-lt"/>
              <a:buAutoNum type="arabicPeriod"/>
            </a:pPr>
            <a:r>
              <a:rPr lang="en-US" dirty="0"/>
              <a:t>Improvement to the bridge benefit</a:t>
            </a:r>
          </a:p>
          <a:p>
            <a:pPr marL="914400" lvl="2" indent="-457200">
              <a:buFont typeface="+mj-lt"/>
              <a:buAutoNum type="arabicPeriod"/>
            </a:pPr>
            <a:r>
              <a:rPr lang="en-US" dirty="0"/>
              <a:t>Catch-up indexing to be provided to current retirees</a:t>
            </a:r>
          </a:p>
          <a:p>
            <a:pPr marL="914400" lvl="2" indent="-457200">
              <a:buFont typeface="+mj-lt"/>
              <a:buAutoNum type="arabicPeriod"/>
            </a:pPr>
            <a:r>
              <a:rPr lang="en-US" dirty="0"/>
              <a:t>Greater assurance of future indexing, including an increase in employer contributions to the Plan</a:t>
            </a:r>
          </a:p>
          <a:p>
            <a:pPr marL="914400" lvl="2" indent="-45720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FA0FA8CC-7048-403B-A31B-AEB474AFE9F3}" type="slidenum">
              <a:rPr lang="en-CA" smtClean="0"/>
              <a:pPr/>
              <a:t>2</a:t>
            </a:fld>
            <a:endParaRPr lang="en-CA" dirty="0"/>
          </a:p>
        </p:txBody>
      </p:sp>
    </p:spTree>
    <p:extLst>
      <p:ext uri="{BB962C8B-B14F-4D97-AF65-F5344CB8AC3E}">
        <p14:creationId xmlns:p14="http://schemas.microsoft.com/office/powerpoint/2010/main" val="3641403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Bridge Benefit Improvement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CA" dirty="0"/>
              <a:t>For members that joined the Plan after May 16, 2007, the Plan had required 15 years of credited service while a CUPE employee to receive the full bridge benefit of $8,000 per year upon early retirement.</a:t>
            </a:r>
          </a:p>
          <a:p>
            <a:pPr marL="342900" indent="-342900">
              <a:buFont typeface="Arial" panose="020B0604020202020204" pitchFamily="34" charset="0"/>
              <a:buChar char="•"/>
            </a:pPr>
            <a:r>
              <a:rPr lang="en-CA" dirty="0"/>
              <a:t>The service requirement has now been reduced from 15 years to 10 years.</a:t>
            </a:r>
          </a:p>
          <a:p>
            <a:pPr marL="342900" indent="-342900">
              <a:buFont typeface="Arial" panose="020B0604020202020204" pitchFamily="34" charset="0"/>
              <a:buChar char="•"/>
            </a:pPr>
            <a:r>
              <a:rPr lang="en-CA" dirty="0"/>
              <a:t>This results in an increased bridge benefit for anyone with under 15 years of credited service while a CUPE employee at their date of retirement.</a:t>
            </a:r>
          </a:p>
        </p:txBody>
      </p:sp>
      <p:sp>
        <p:nvSpPr>
          <p:cNvPr id="5" name="Slide Number Placeholder 4"/>
          <p:cNvSpPr>
            <a:spLocks noGrp="1"/>
          </p:cNvSpPr>
          <p:nvPr>
            <p:ph type="sldNum" sz="quarter" idx="12"/>
          </p:nvPr>
        </p:nvSpPr>
        <p:spPr/>
        <p:txBody>
          <a:bodyPr/>
          <a:lstStyle/>
          <a:p>
            <a:fld id="{D965E804-14A2-4D44-9D5B-90C3CA017ED7}" type="slidenum">
              <a:rPr lang="en-CA" smtClean="0"/>
              <a:pPr/>
              <a:t>3</a:t>
            </a:fld>
            <a:endParaRPr lang="en-CA"/>
          </a:p>
        </p:txBody>
      </p:sp>
    </p:spTree>
    <p:extLst>
      <p:ext uri="{BB962C8B-B14F-4D97-AF65-F5344CB8AC3E}">
        <p14:creationId xmlns:p14="http://schemas.microsoft.com/office/powerpoint/2010/main" val="810104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Bridge Benefit Improvement</a:t>
            </a:r>
          </a:p>
        </p:txBody>
      </p:sp>
      <p:sp>
        <p:nvSpPr>
          <p:cNvPr id="3" name="Content Placeholder 2"/>
          <p:cNvSpPr>
            <a:spLocks noGrp="1"/>
          </p:cNvSpPr>
          <p:nvPr>
            <p:ph idx="1"/>
          </p:nvPr>
        </p:nvSpPr>
        <p:spPr/>
        <p:txBody>
          <a:bodyPr/>
          <a:lstStyle/>
          <a:p>
            <a:r>
              <a:rPr lang="en-CA" b="1" dirty="0"/>
              <a:t>Example 1:</a:t>
            </a:r>
          </a:p>
          <a:p>
            <a:r>
              <a:rPr lang="en-CA" dirty="0"/>
              <a:t>Retirement age = 60</a:t>
            </a:r>
          </a:p>
          <a:p>
            <a:r>
              <a:rPr lang="en-CA" dirty="0"/>
              <a:t>Credited service = 10 years</a:t>
            </a:r>
          </a:p>
          <a:p>
            <a:r>
              <a:rPr lang="en-CA" dirty="0"/>
              <a:t>Old bridge benefit = $8,000 x 10 / 15 = $5,333</a:t>
            </a:r>
          </a:p>
          <a:p>
            <a:r>
              <a:rPr lang="en-CA" dirty="0"/>
              <a:t>New bridge benefit = $8,000 x 10 / 10 = $8,000</a:t>
            </a:r>
          </a:p>
        </p:txBody>
      </p:sp>
      <p:sp>
        <p:nvSpPr>
          <p:cNvPr id="5" name="Slide Number Placeholder 4"/>
          <p:cNvSpPr>
            <a:spLocks noGrp="1"/>
          </p:cNvSpPr>
          <p:nvPr>
            <p:ph type="sldNum" sz="quarter" idx="12"/>
          </p:nvPr>
        </p:nvSpPr>
        <p:spPr/>
        <p:txBody>
          <a:bodyPr/>
          <a:lstStyle/>
          <a:p>
            <a:fld id="{D965E804-14A2-4D44-9D5B-90C3CA017ED7}" type="slidenum">
              <a:rPr lang="en-CA" smtClean="0"/>
              <a:pPr/>
              <a:t>4</a:t>
            </a:fld>
            <a:endParaRPr lang="en-CA"/>
          </a:p>
        </p:txBody>
      </p:sp>
    </p:spTree>
    <p:extLst>
      <p:ext uri="{BB962C8B-B14F-4D97-AF65-F5344CB8AC3E}">
        <p14:creationId xmlns:p14="http://schemas.microsoft.com/office/powerpoint/2010/main" val="770061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Bridge Benefit Improvement</a:t>
            </a:r>
          </a:p>
        </p:txBody>
      </p:sp>
      <p:sp>
        <p:nvSpPr>
          <p:cNvPr id="3" name="Content Placeholder 2"/>
          <p:cNvSpPr>
            <a:spLocks noGrp="1"/>
          </p:cNvSpPr>
          <p:nvPr>
            <p:ph idx="1"/>
          </p:nvPr>
        </p:nvSpPr>
        <p:spPr/>
        <p:txBody>
          <a:bodyPr/>
          <a:lstStyle/>
          <a:p>
            <a:r>
              <a:rPr lang="en-CA" b="1" dirty="0"/>
              <a:t>Example 2:</a:t>
            </a:r>
          </a:p>
          <a:p>
            <a:r>
              <a:rPr lang="en-CA" dirty="0"/>
              <a:t>Retirement age = 60</a:t>
            </a:r>
          </a:p>
          <a:p>
            <a:r>
              <a:rPr lang="en-CA" dirty="0"/>
              <a:t>Credited service = 5 years</a:t>
            </a:r>
          </a:p>
          <a:p>
            <a:r>
              <a:rPr lang="en-CA" dirty="0"/>
              <a:t>Old bridge benefit = $8,000 x 5 / 15 = $2,667</a:t>
            </a:r>
          </a:p>
          <a:p>
            <a:r>
              <a:rPr lang="en-CA" dirty="0"/>
              <a:t>New bridge benefit = $8,000 x 5 / 10 = $4,000</a:t>
            </a:r>
          </a:p>
        </p:txBody>
      </p:sp>
      <p:sp>
        <p:nvSpPr>
          <p:cNvPr id="5" name="Slide Number Placeholder 4"/>
          <p:cNvSpPr>
            <a:spLocks noGrp="1"/>
          </p:cNvSpPr>
          <p:nvPr>
            <p:ph type="sldNum" sz="quarter" idx="12"/>
          </p:nvPr>
        </p:nvSpPr>
        <p:spPr/>
        <p:txBody>
          <a:bodyPr/>
          <a:lstStyle/>
          <a:p>
            <a:fld id="{D965E804-14A2-4D44-9D5B-90C3CA017ED7}" type="slidenum">
              <a:rPr lang="en-CA" smtClean="0"/>
              <a:pPr/>
              <a:t>5</a:t>
            </a:fld>
            <a:endParaRPr lang="en-CA"/>
          </a:p>
        </p:txBody>
      </p:sp>
    </p:spTree>
    <p:extLst>
      <p:ext uri="{BB962C8B-B14F-4D97-AF65-F5344CB8AC3E}">
        <p14:creationId xmlns:p14="http://schemas.microsoft.com/office/powerpoint/2010/main" val="30237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Catch-up Indexing</a:t>
            </a:r>
          </a:p>
        </p:txBody>
      </p:sp>
      <p:sp>
        <p:nvSpPr>
          <p:cNvPr id="3" name="Content Placeholder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CA" dirty="0"/>
              <a:t>The financial crisis of 2008 set all pension plans back in Canada, not just ours.</a:t>
            </a:r>
          </a:p>
          <a:p>
            <a:pPr marL="342900" indent="-342900">
              <a:buFont typeface="Arial" panose="020B0604020202020204" pitchFamily="34" charset="0"/>
              <a:buChar char="•"/>
            </a:pPr>
            <a:r>
              <a:rPr lang="en-CA" dirty="0"/>
              <a:t>The Ontario solvency funding regulations, in combination with the financial crisis and our Plan’s indexing benefit conditions, resulted in no indexation of retiree pensions since 2010.</a:t>
            </a:r>
          </a:p>
          <a:p>
            <a:pPr marL="342900" indent="-342900">
              <a:buFont typeface="Arial" panose="020B0604020202020204" pitchFamily="34" charset="0"/>
              <a:buChar char="•"/>
            </a:pPr>
            <a:r>
              <a:rPr lang="en-CA" dirty="0"/>
              <a:t>With the change in the solvency funding regulations earlier this year, the negotiated changes to our Plan’s indexing benefit conditions and 10 good years of investment performance, all retirees who retired prior to 2018 will now get an increase in monthly pension, effective January 1, 2018</a:t>
            </a:r>
          </a:p>
          <a:p>
            <a:pPr marL="342900" indent="-342900">
              <a:buFont typeface="Arial" panose="020B0604020202020204" pitchFamily="34" charset="0"/>
              <a:buChar char="•"/>
            </a:pPr>
            <a:r>
              <a:rPr lang="en-CA" dirty="0"/>
              <a:t>The amount of increase will depend on the date of your retirement.</a:t>
            </a:r>
          </a:p>
        </p:txBody>
      </p:sp>
      <p:sp>
        <p:nvSpPr>
          <p:cNvPr id="5" name="Slide Number Placeholder 4"/>
          <p:cNvSpPr>
            <a:spLocks noGrp="1"/>
          </p:cNvSpPr>
          <p:nvPr>
            <p:ph type="sldNum" sz="quarter" idx="12"/>
          </p:nvPr>
        </p:nvSpPr>
        <p:spPr/>
        <p:txBody>
          <a:bodyPr/>
          <a:lstStyle/>
          <a:p>
            <a:fld id="{D965E804-14A2-4D44-9D5B-90C3CA017ED7}" type="slidenum">
              <a:rPr lang="en-CA" smtClean="0"/>
              <a:pPr/>
              <a:t>6</a:t>
            </a:fld>
            <a:endParaRPr lang="en-CA"/>
          </a:p>
        </p:txBody>
      </p:sp>
    </p:spTree>
    <p:extLst>
      <p:ext uri="{BB962C8B-B14F-4D97-AF65-F5344CB8AC3E}">
        <p14:creationId xmlns:p14="http://schemas.microsoft.com/office/powerpoint/2010/main" val="1135759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Catch-up Indexing</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CA" dirty="0"/>
              <a:t>Increases are based on a formula that ensures Plan surplus is fairly shared between current and future retirees.</a:t>
            </a:r>
          </a:p>
          <a:p>
            <a:pPr marL="342900" indent="-342900">
              <a:buFont typeface="Arial" panose="020B0604020202020204" pitchFamily="34" charset="0"/>
              <a:buChar char="•"/>
            </a:pPr>
            <a:r>
              <a:rPr lang="en-CA" dirty="0"/>
              <a:t>Part of the surplus is used to provide indexing to current retirees and part is saved so that the same level of indexing can be provided to the active members when they eventually retire.</a:t>
            </a:r>
          </a:p>
          <a:p>
            <a:pPr marL="342900" indent="-342900">
              <a:buFont typeface="Arial" panose="020B0604020202020204" pitchFamily="34" charset="0"/>
              <a:buChar char="•"/>
            </a:pPr>
            <a:r>
              <a:rPr lang="en-CA" dirty="0"/>
              <a:t>Full (100%) indexing will be provided in respect of the 2017 CPI increase (1.87%).</a:t>
            </a:r>
          </a:p>
          <a:p>
            <a:pPr marL="342900" indent="-342900">
              <a:buFont typeface="Arial" panose="020B0604020202020204" pitchFamily="34" charset="0"/>
              <a:buChar char="•"/>
            </a:pPr>
            <a:r>
              <a:rPr lang="en-CA" dirty="0"/>
              <a:t>Partial indexing will be provided in respect of the CPI increases between 2010 and 2016.</a:t>
            </a:r>
          </a:p>
        </p:txBody>
      </p:sp>
      <p:sp>
        <p:nvSpPr>
          <p:cNvPr id="5" name="Slide Number Placeholder 4"/>
          <p:cNvSpPr>
            <a:spLocks noGrp="1"/>
          </p:cNvSpPr>
          <p:nvPr>
            <p:ph type="sldNum" sz="quarter" idx="12"/>
          </p:nvPr>
        </p:nvSpPr>
        <p:spPr/>
        <p:txBody>
          <a:bodyPr/>
          <a:lstStyle/>
          <a:p>
            <a:fld id="{D965E804-14A2-4D44-9D5B-90C3CA017ED7}" type="slidenum">
              <a:rPr lang="en-CA" smtClean="0"/>
              <a:pPr/>
              <a:t>7</a:t>
            </a:fld>
            <a:endParaRPr lang="en-CA"/>
          </a:p>
        </p:txBody>
      </p:sp>
    </p:spTree>
    <p:extLst>
      <p:ext uri="{BB962C8B-B14F-4D97-AF65-F5344CB8AC3E}">
        <p14:creationId xmlns:p14="http://schemas.microsoft.com/office/powerpoint/2010/main" val="123473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Catch-up Indexing</a:t>
            </a:r>
          </a:p>
        </p:txBody>
      </p:sp>
      <p:sp>
        <p:nvSpPr>
          <p:cNvPr id="5" name="Slide Number Placeholder 4"/>
          <p:cNvSpPr>
            <a:spLocks noGrp="1"/>
          </p:cNvSpPr>
          <p:nvPr>
            <p:ph type="sldNum" sz="quarter" idx="12"/>
          </p:nvPr>
        </p:nvSpPr>
        <p:spPr/>
        <p:txBody>
          <a:bodyPr/>
          <a:lstStyle/>
          <a:p>
            <a:fld id="{D965E804-14A2-4D44-9D5B-90C3CA017ED7}" type="slidenum">
              <a:rPr lang="en-CA" smtClean="0"/>
              <a:pPr/>
              <a:t>8</a:t>
            </a:fld>
            <a:endParaRPr lang="en-CA"/>
          </a:p>
        </p:txBody>
      </p:sp>
      <p:graphicFrame>
        <p:nvGraphicFramePr>
          <p:cNvPr id="8" name="Table 7"/>
          <p:cNvGraphicFramePr>
            <a:graphicFrameLocks noGrp="1"/>
          </p:cNvGraphicFramePr>
          <p:nvPr>
            <p:extLst>
              <p:ext uri="{D42A27DB-BD31-4B8C-83A1-F6EECF244321}">
                <p14:modId xmlns:p14="http://schemas.microsoft.com/office/powerpoint/2010/main" val="2259110628"/>
              </p:ext>
            </p:extLst>
          </p:nvPr>
        </p:nvGraphicFramePr>
        <p:xfrm>
          <a:off x="2895600" y="1866900"/>
          <a:ext cx="3314700" cy="3765935"/>
        </p:xfrm>
        <a:graphic>
          <a:graphicData uri="http://schemas.openxmlformats.org/drawingml/2006/table">
            <a:tbl>
              <a:tblPr firstRow="1" bandRow="1" bandCol="1"/>
              <a:tblGrid>
                <a:gridCol w="1690488">
                  <a:extLst>
                    <a:ext uri="{9D8B030D-6E8A-4147-A177-3AD203B41FA5}">
                      <a16:colId xmlns:a16="http://schemas.microsoft.com/office/drawing/2014/main" val="20000"/>
                    </a:ext>
                  </a:extLst>
                </a:gridCol>
                <a:gridCol w="1624212">
                  <a:extLst>
                    <a:ext uri="{9D8B030D-6E8A-4147-A177-3AD203B41FA5}">
                      <a16:colId xmlns:a16="http://schemas.microsoft.com/office/drawing/2014/main" val="20001"/>
                    </a:ext>
                  </a:extLst>
                </a:gridCol>
              </a:tblGrid>
              <a:tr h="475979">
                <a:tc>
                  <a:txBody>
                    <a:bodyPr/>
                    <a:lstStyle/>
                    <a:p>
                      <a:pPr marL="0" marR="0" algn="l">
                        <a:lnSpc>
                          <a:spcPct val="107000"/>
                        </a:lnSpc>
                        <a:spcBef>
                          <a:spcPts val="300"/>
                        </a:spcBef>
                        <a:spcAft>
                          <a:spcPts val="300"/>
                        </a:spcAft>
                      </a:pPr>
                      <a:r>
                        <a:rPr lang="en-US" sz="14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gn="ctr">
                        <a:lnSpc>
                          <a:spcPct val="107000"/>
                        </a:lnSpc>
                        <a:spcBef>
                          <a:spcPts val="300"/>
                        </a:spcBef>
                        <a:spcAft>
                          <a:spcPts val="300"/>
                        </a:spcAft>
                      </a:pPr>
                      <a:r>
                        <a:rPr lang="en-US" sz="14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1" kern="1200" baseline="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Date o</a:t>
                      </a:r>
                      <a:r>
                        <a:rPr lang="en-US" sz="1400" b="1" baseline="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f Retirement</a:t>
                      </a:r>
                      <a:endParaRPr lang="en-US" sz="14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283" marR="59283" marT="0" marB="0" anchor="b">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76787A"/>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accent2"/>
                    </a:solidFill>
                  </a:tcPr>
                </a:tc>
                <a:tc>
                  <a:txBody>
                    <a:bodyPr/>
                    <a:lstStyle/>
                    <a:p>
                      <a:pPr marL="0" marR="0" algn="ctr">
                        <a:lnSpc>
                          <a:spcPct val="107000"/>
                        </a:lnSpc>
                        <a:spcBef>
                          <a:spcPts val="300"/>
                        </a:spcBef>
                        <a:spcAft>
                          <a:spcPts val="300"/>
                        </a:spcAft>
                      </a:pPr>
                      <a:r>
                        <a:rPr lang="en-US" sz="14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Increase</a:t>
                      </a:r>
                      <a:r>
                        <a:rPr lang="en-US" sz="1400" b="1" baseline="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Effective Jan. 1, 2018</a:t>
                      </a:r>
                    </a:p>
                  </a:txBody>
                  <a:tcPr marL="59283" marR="59283"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76787A"/>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93472">
                <a:tc>
                  <a:txBody>
                    <a:bodyPr/>
                    <a:lstStyle/>
                    <a:p>
                      <a:pPr marL="0" marR="0">
                        <a:lnSpc>
                          <a:spcPct val="107000"/>
                        </a:lnSpc>
                        <a:spcBef>
                          <a:spcPts val="300"/>
                        </a:spcBef>
                        <a:spcAft>
                          <a:spcPts val="300"/>
                        </a:spcAft>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283" marR="59283" marT="0" marB="0">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300"/>
                        </a:spcBef>
                        <a:spcAft>
                          <a:spcPts val="300"/>
                        </a:spcAft>
                        <a:tabLst>
                          <a:tab pos="308610" algn="l"/>
                          <a:tab pos="874395" algn="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9283" marR="59283"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368373">
                <a:tc>
                  <a:txBody>
                    <a:bodyPr/>
                    <a:lstStyle/>
                    <a:p>
                      <a:pPr marL="0" marR="0" algn="ctr">
                        <a:lnSpc>
                          <a:spcPct val="107000"/>
                        </a:lnSpc>
                        <a:spcBef>
                          <a:spcPts val="300"/>
                        </a:spcBef>
                        <a:spcAft>
                          <a:spcPts val="300"/>
                        </a:spcAft>
                      </a:pPr>
                      <a:r>
                        <a:rPr lang="en-US" sz="14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Jan. 1, 2010 or earlier</a:t>
                      </a:r>
                    </a:p>
                  </a:txBody>
                  <a:tcPr marL="73025" marR="73025" marT="0" marB="0">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lnSpc>
                          <a:spcPct val="107000"/>
                        </a:lnSpc>
                        <a:spcBef>
                          <a:spcPts val="300"/>
                        </a:spcBef>
                        <a:spcAft>
                          <a:spcPts val="300"/>
                        </a:spcAft>
                        <a:tabLst>
                          <a:tab pos="308610" algn="l"/>
                          <a:tab pos="874395" algn="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9.07%</a:t>
                      </a:r>
                    </a:p>
                  </a:txBody>
                  <a:tcPr marL="73025" marR="73025"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2"/>
                  </a:ext>
                </a:extLst>
              </a:tr>
              <a:tr h="368373">
                <a:tc>
                  <a:txBody>
                    <a:bodyPr/>
                    <a:lstStyle/>
                    <a:p>
                      <a:pPr marL="0" marR="0" algn="ctr">
                        <a:lnSpc>
                          <a:spcPct val="107000"/>
                        </a:lnSpc>
                        <a:spcBef>
                          <a:spcPts val="300"/>
                        </a:spcBef>
                        <a:spcAft>
                          <a:spcPts val="300"/>
                        </a:spcAft>
                      </a:pPr>
                      <a:r>
                        <a:rPr lang="en-US" sz="14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Jan. 1, 2011</a:t>
                      </a:r>
                    </a:p>
                  </a:txBody>
                  <a:tcPr marL="73025" marR="73025" marT="0" marB="0">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lnSpc>
                          <a:spcPct val="107000"/>
                        </a:lnSpc>
                        <a:spcBef>
                          <a:spcPts val="300"/>
                        </a:spcBef>
                        <a:spcAft>
                          <a:spcPts val="300"/>
                        </a:spcAft>
                        <a:tabLst>
                          <a:tab pos="308610" algn="l"/>
                          <a:tab pos="874395" algn="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7.30%</a:t>
                      </a:r>
                    </a:p>
                  </a:txBody>
                  <a:tcPr marL="73025" marR="73025"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3"/>
                  </a:ext>
                </a:extLst>
              </a:tr>
              <a:tr h="368373">
                <a:tc>
                  <a:txBody>
                    <a:bodyPr/>
                    <a:lstStyle/>
                    <a:p>
                      <a:pPr marL="0" marR="0" algn="ctr">
                        <a:lnSpc>
                          <a:spcPct val="107000"/>
                        </a:lnSpc>
                        <a:spcBef>
                          <a:spcPts val="300"/>
                        </a:spcBef>
                        <a:spcAft>
                          <a:spcPts val="300"/>
                        </a:spcAft>
                      </a:pPr>
                      <a:r>
                        <a:rPr lang="en-US" sz="14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Jan. 1, 2012</a:t>
                      </a:r>
                    </a:p>
                  </a:txBody>
                  <a:tcPr marL="73025" marR="73025" marT="0" marB="0">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300"/>
                        </a:spcBef>
                        <a:spcAft>
                          <a:spcPts val="300"/>
                        </a:spcAft>
                        <a:buClrTx/>
                        <a:buSzTx/>
                        <a:buFontTx/>
                        <a:buNone/>
                        <a:tabLst>
                          <a:tab pos="308610" algn="l"/>
                          <a:tab pos="874395" algn="r"/>
                        </a:tabLst>
                        <a:defRP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5.98%</a:t>
                      </a:r>
                    </a:p>
                  </a:txBody>
                  <a:tcPr marL="73025" marR="73025"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4"/>
                  </a:ext>
                </a:extLst>
              </a:tr>
              <a:tr h="368373">
                <a:tc>
                  <a:txBody>
                    <a:bodyPr/>
                    <a:lstStyle/>
                    <a:p>
                      <a:pPr marL="0" marR="0" algn="ctr">
                        <a:lnSpc>
                          <a:spcPct val="107000"/>
                        </a:lnSpc>
                        <a:spcBef>
                          <a:spcPts val="300"/>
                        </a:spcBef>
                        <a:spcAft>
                          <a:spcPts val="300"/>
                        </a:spcAft>
                      </a:pPr>
                      <a:r>
                        <a:rPr lang="en-US" sz="14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Jan. 1, 2013</a:t>
                      </a:r>
                    </a:p>
                  </a:txBody>
                  <a:tcPr marL="73025" marR="73025" marT="0" marB="0">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lnSpc>
                          <a:spcPct val="107000"/>
                        </a:lnSpc>
                        <a:spcBef>
                          <a:spcPts val="300"/>
                        </a:spcBef>
                        <a:spcAft>
                          <a:spcPts val="300"/>
                        </a:spcAft>
                        <a:tabLst>
                          <a:tab pos="308610" algn="l"/>
                          <a:tab pos="874395" algn="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5.56%</a:t>
                      </a:r>
                    </a:p>
                  </a:txBody>
                  <a:tcPr marL="73025" marR="73025"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5"/>
                  </a:ext>
                </a:extLst>
              </a:tr>
              <a:tr h="368373">
                <a:tc>
                  <a:txBody>
                    <a:bodyPr/>
                    <a:lstStyle/>
                    <a:p>
                      <a:pPr marL="0" marR="0" algn="ctr">
                        <a:lnSpc>
                          <a:spcPct val="107000"/>
                        </a:lnSpc>
                        <a:spcBef>
                          <a:spcPts val="300"/>
                        </a:spcBef>
                        <a:spcAft>
                          <a:spcPts val="300"/>
                        </a:spcAft>
                      </a:pPr>
                      <a:r>
                        <a:rPr lang="en-US" sz="14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Jan. 1, 2014</a:t>
                      </a:r>
                    </a:p>
                  </a:txBody>
                  <a:tcPr marL="73025" marR="73025" marT="0" marB="0">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lnSpc>
                          <a:spcPct val="107000"/>
                        </a:lnSpc>
                        <a:spcBef>
                          <a:spcPts val="300"/>
                        </a:spcBef>
                        <a:spcAft>
                          <a:spcPts val="300"/>
                        </a:spcAft>
                        <a:tabLst>
                          <a:tab pos="308610" algn="l"/>
                          <a:tab pos="874395" algn="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5.00%</a:t>
                      </a:r>
                    </a:p>
                  </a:txBody>
                  <a:tcPr marL="73025" marR="73025"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6"/>
                  </a:ext>
                </a:extLst>
              </a:tr>
              <a:tr h="368373">
                <a:tc>
                  <a:txBody>
                    <a:bodyPr/>
                    <a:lstStyle/>
                    <a:p>
                      <a:pPr marL="0" marR="0" algn="ctr">
                        <a:lnSpc>
                          <a:spcPct val="107000"/>
                        </a:lnSpc>
                        <a:spcBef>
                          <a:spcPts val="300"/>
                        </a:spcBef>
                        <a:spcAft>
                          <a:spcPts val="300"/>
                        </a:spcAft>
                      </a:pPr>
                      <a:r>
                        <a:rPr lang="en-US" sz="14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Jan. 1, 2015</a:t>
                      </a:r>
                    </a:p>
                  </a:txBody>
                  <a:tcPr marL="73025" marR="73025" marT="0" marB="0">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lnSpc>
                          <a:spcPct val="107000"/>
                        </a:lnSpc>
                        <a:spcBef>
                          <a:spcPts val="300"/>
                        </a:spcBef>
                        <a:spcAft>
                          <a:spcPts val="300"/>
                        </a:spcAft>
                        <a:tabLst>
                          <a:tab pos="308610" algn="l"/>
                          <a:tab pos="874395" algn="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4.19%</a:t>
                      </a:r>
                    </a:p>
                  </a:txBody>
                  <a:tcPr marL="73025" marR="73025"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7"/>
                  </a:ext>
                </a:extLst>
              </a:tr>
              <a:tr h="368373">
                <a:tc>
                  <a:txBody>
                    <a:bodyPr/>
                    <a:lstStyle/>
                    <a:p>
                      <a:pPr marL="0" marR="0" algn="ctr">
                        <a:lnSpc>
                          <a:spcPct val="107000"/>
                        </a:lnSpc>
                        <a:spcBef>
                          <a:spcPts val="300"/>
                        </a:spcBef>
                        <a:spcAft>
                          <a:spcPts val="300"/>
                        </a:spcAft>
                      </a:pPr>
                      <a:r>
                        <a:rPr lang="en-US" sz="14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Jan. 1, 2016</a:t>
                      </a:r>
                    </a:p>
                  </a:txBody>
                  <a:tcPr marL="73025" marR="73025" marT="0" marB="0">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lnSpc>
                          <a:spcPct val="107000"/>
                        </a:lnSpc>
                        <a:spcBef>
                          <a:spcPts val="300"/>
                        </a:spcBef>
                        <a:spcAft>
                          <a:spcPts val="300"/>
                        </a:spcAft>
                        <a:tabLst>
                          <a:tab pos="308610" algn="l"/>
                          <a:tab pos="874395" algn="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3.12%</a:t>
                      </a:r>
                    </a:p>
                  </a:txBody>
                  <a:tcPr marL="73025" marR="73025"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8"/>
                  </a:ext>
                </a:extLst>
              </a:tr>
              <a:tr h="368373">
                <a:tc>
                  <a:txBody>
                    <a:bodyPr/>
                    <a:lstStyle/>
                    <a:p>
                      <a:pPr marL="0" marR="0" lvl="0" indent="0" algn="ctr" defTabSz="914400" rtl="0" eaLnBrk="1" fontAlgn="auto" latinLnBrk="0" hangingPunct="1">
                        <a:lnSpc>
                          <a:spcPct val="107000"/>
                        </a:lnSpc>
                        <a:spcBef>
                          <a:spcPts val="300"/>
                        </a:spcBef>
                        <a:spcAft>
                          <a:spcPts val="300"/>
                        </a:spcAft>
                        <a:buClrTx/>
                        <a:buSzTx/>
                        <a:buFontTx/>
                        <a:buNone/>
                        <a:tabLst/>
                        <a:defRPr/>
                      </a:pPr>
                      <a:r>
                        <a:rPr lang="en-US" sz="14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Jan. 1, 2017</a:t>
                      </a:r>
                    </a:p>
                  </a:txBody>
                  <a:tcPr marL="73025" marR="73025" marT="0" marB="0">
                    <a:lnL w="12700" cap="flat" cmpd="sng" algn="ctr">
                      <a:solidFill>
                        <a:srgbClr val="76787A"/>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lnSpc>
                          <a:spcPct val="107000"/>
                        </a:lnSpc>
                        <a:spcBef>
                          <a:spcPts val="300"/>
                        </a:spcBef>
                        <a:spcAft>
                          <a:spcPts val="300"/>
                        </a:spcAft>
                        <a:tabLst>
                          <a:tab pos="308610" algn="l"/>
                          <a:tab pos="874395" algn="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1.87%</a:t>
                      </a:r>
                    </a:p>
                  </a:txBody>
                  <a:tcPr marL="73025" marR="73025" marT="0" marB="0">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 name="TextBox 2">
            <a:extLst>
              <a:ext uri="{FF2B5EF4-FFF2-40B4-BE49-F238E27FC236}">
                <a16:creationId xmlns:a16="http://schemas.microsoft.com/office/drawing/2014/main" id="{8C2F13AE-8814-4153-BB10-24144F7FE17A}"/>
              </a:ext>
            </a:extLst>
          </p:cNvPr>
          <p:cNvSpPr txBox="1"/>
          <p:nvPr/>
        </p:nvSpPr>
        <p:spPr>
          <a:xfrm>
            <a:off x="1333500" y="5943600"/>
            <a:ext cx="7162800" cy="215444"/>
          </a:xfrm>
          <a:prstGeom prst="rect">
            <a:avLst/>
          </a:prstGeom>
          <a:noFill/>
        </p:spPr>
        <p:txBody>
          <a:bodyPr wrap="square" lIns="0" tIns="0" rIns="0" bIns="0" rtlCol="0">
            <a:spAutoFit/>
          </a:bodyPr>
          <a:lstStyle/>
          <a:p>
            <a:pPr algn="l"/>
            <a:r>
              <a:rPr lang="en-CA" sz="1400" dirty="0">
                <a:latin typeface="Calibri" panose="020F0502020204030204" pitchFamily="34" charset="0"/>
                <a:ea typeface="Times New Roman" panose="02020603050405020304" pitchFamily="18" charset="0"/>
                <a:cs typeface="Times New Roman" panose="02020603050405020304" pitchFamily="18" charset="0"/>
              </a:rPr>
              <a:t>Note:  For retirements on dates other than January 1, the percentage increase will be interpolated</a:t>
            </a:r>
          </a:p>
        </p:txBody>
      </p:sp>
    </p:spTree>
    <p:extLst>
      <p:ext uri="{BB962C8B-B14F-4D97-AF65-F5344CB8AC3E}">
        <p14:creationId xmlns:p14="http://schemas.microsoft.com/office/powerpoint/2010/main" val="375624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Catch-up Indexing</a:t>
            </a:r>
          </a:p>
        </p:txBody>
      </p:sp>
      <p:sp>
        <p:nvSpPr>
          <p:cNvPr id="3" name="Content Placeholder 2"/>
          <p:cNvSpPr>
            <a:spLocks noGrp="1"/>
          </p:cNvSpPr>
          <p:nvPr>
            <p:ph idx="1"/>
          </p:nvPr>
        </p:nvSpPr>
        <p:spPr/>
        <p:txBody>
          <a:bodyPr/>
          <a:lstStyle/>
          <a:p>
            <a:r>
              <a:rPr lang="en-CA" b="1" dirty="0"/>
              <a:t>Example 1:</a:t>
            </a:r>
            <a:endParaRPr lang="en-CA" dirty="0"/>
          </a:p>
          <a:p>
            <a:r>
              <a:rPr lang="en-CA" dirty="0"/>
              <a:t>Date of retirement = Jan. 1, 2009</a:t>
            </a:r>
          </a:p>
          <a:p>
            <a:r>
              <a:rPr lang="en-CA" dirty="0"/>
              <a:t>Current monthly pension = $2,000.00</a:t>
            </a:r>
          </a:p>
          <a:p>
            <a:r>
              <a:rPr lang="en-CA" dirty="0"/>
              <a:t>New monthly pension = $2,000 x 1.0907 = $2,181.40</a:t>
            </a:r>
          </a:p>
          <a:p>
            <a:endParaRPr lang="en-CA" dirty="0"/>
          </a:p>
          <a:p>
            <a:r>
              <a:rPr lang="en-CA" dirty="0"/>
              <a:t>Example 2:</a:t>
            </a:r>
          </a:p>
          <a:p>
            <a:r>
              <a:rPr lang="en-CA" dirty="0"/>
              <a:t>Date of retirement = Jan. 1, 2014</a:t>
            </a:r>
          </a:p>
          <a:p>
            <a:r>
              <a:rPr lang="en-CA" dirty="0"/>
              <a:t>Current monthly pension = $2,000.00</a:t>
            </a:r>
          </a:p>
          <a:p>
            <a:r>
              <a:rPr lang="en-CA" dirty="0"/>
              <a:t>New monthly pension = $2,000 x 1.0500 = $2,100.00</a:t>
            </a:r>
          </a:p>
          <a:p>
            <a:endParaRPr lang="en-CA" dirty="0"/>
          </a:p>
        </p:txBody>
      </p:sp>
      <p:sp>
        <p:nvSpPr>
          <p:cNvPr id="5" name="Slide Number Placeholder 4"/>
          <p:cNvSpPr>
            <a:spLocks noGrp="1"/>
          </p:cNvSpPr>
          <p:nvPr>
            <p:ph type="sldNum" sz="quarter" idx="12"/>
          </p:nvPr>
        </p:nvSpPr>
        <p:spPr/>
        <p:txBody>
          <a:bodyPr/>
          <a:lstStyle/>
          <a:p>
            <a:fld id="{D965E804-14A2-4D44-9D5B-90C3CA017ED7}" type="slidenum">
              <a:rPr lang="en-CA" smtClean="0"/>
              <a:pPr/>
              <a:t>9</a:t>
            </a:fld>
            <a:endParaRPr lang="en-CA"/>
          </a:p>
        </p:txBody>
      </p:sp>
    </p:spTree>
    <p:extLst>
      <p:ext uri="{BB962C8B-B14F-4D97-AF65-F5344CB8AC3E}">
        <p14:creationId xmlns:p14="http://schemas.microsoft.com/office/powerpoint/2010/main" val="1880366641"/>
      </p:ext>
    </p:extLst>
  </p:cSld>
  <p:clrMapOvr>
    <a:masterClrMapping/>
  </p:clrMapOvr>
</p:sld>
</file>

<file path=ppt/theme/theme1.xml><?xml version="1.0" encoding="utf-8"?>
<a:theme xmlns:a="http://schemas.openxmlformats.org/drawingml/2006/main" name="PBI_EN_NewColours">
  <a:themeElements>
    <a:clrScheme name="PBI 2">
      <a:dk1>
        <a:sysClr val="windowText" lastClr="000000"/>
      </a:dk1>
      <a:lt1>
        <a:sysClr val="window" lastClr="FFFFFF"/>
      </a:lt1>
      <a:dk2>
        <a:srgbClr val="76787A"/>
      </a:dk2>
      <a:lt2>
        <a:srgbClr val="FFFFFF"/>
      </a:lt2>
      <a:accent1>
        <a:srgbClr val="980539"/>
      </a:accent1>
      <a:accent2>
        <a:srgbClr val="3D5567"/>
      </a:accent2>
      <a:accent3>
        <a:srgbClr val="ED6407"/>
      </a:accent3>
      <a:accent4>
        <a:srgbClr val="35A74F"/>
      </a:accent4>
      <a:accent5>
        <a:srgbClr val="2888B1"/>
      </a:accent5>
      <a:accent6>
        <a:srgbClr val="F83178"/>
      </a:accent6>
      <a:hlink>
        <a:srgbClr val="3D5567"/>
      </a:hlink>
      <a:folHlink>
        <a:srgbClr val="980539"/>
      </a:folHlink>
    </a:clrScheme>
    <a:fontScheme name="PBI-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dirty="0" smtClean="0"/>
        </a:defPPr>
      </a:lstStyle>
    </a:txDef>
  </a:objectDefaults>
  <a:extraClrSchemeLst/>
  <a:extLst>
    <a:ext uri="{05A4C25C-085E-4340-85A3-A5531E510DB2}">
      <thm15:themeFamily xmlns:thm15="http://schemas.microsoft.com/office/thememl/2012/main" name="S14.potx" id="{011FE1E5-5871-4BDE-AC0F-892F1811E1F9}" vid="{80376CF6-B1B3-463C-AD7F-D2D8A38688D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0b1ff462-f368-432f-8e8e-b2d9c90e2554">AZYXT3CEQQUP-124456517-399</_dlc_DocId>
    <_dlc_DocIdUrl xmlns="0b1ff462-f368-432f-8e8e-b2d9c90e2554">
      <Url>https://netorg55137.sharepoint.com/sites/CSUExecutive/_layouts/15/DocIdRedir.aspx?ID=AZYXT3CEQQUP-124456517-399</Url>
      <Description>AZYXT3CEQQUP-124456517-399</Description>
    </_dlc_DocIdUrl>
    <faca0beb14154da08d5858de299f43c3 xmlns="f1c53c1f-b03c-4034-b6e1-1a04478a5bd6">
      <Terms xmlns="http://schemas.microsoft.com/office/infopath/2007/PartnerControls"/>
    </faca0beb14154da08d5858de299f43c3>
    <TaxCatchAll xmlns="0b1ff462-f368-432f-8e8e-b2d9c90e2554"/>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8B221CD40D51F4AAF9F04D9D7BF950B" ma:contentTypeVersion="7" ma:contentTypeDescription="Create a new document." ma:contentTypeScope="" ma:versionID="bdc5229a0efbf45d46a2bbc55c1ba272">
  <xsd:schema xmlns:xsd="http://www.w3.org/2001/XMLSchema" xmlns:xs="http://www.w3.org/2001/XMLSchema" xmlns:p="http://schemas.microsoft.com/office/2006/metadata/properties" xmlns:ns2="0b1ff462-f368-432f-8e8e-b2d9c90e2554" xmlns:ns3="f1c53c1f-b03c-4034-b6e1-1a04478a5bd6" targetNamespace="http://schemas.microsoft.com/office/2006/metadata/properties" ma:root="true" ma:fieldsID="bc1684a4d978c3474fc65e73c78a1dad" ns2:_="" ns3:_="">
    <xsd:import namespace="0b1ff462-f368-432f-8e8e-b2d9c90e2554"/>
    <xsd:import namespace="f1c53c1f-b03c-4034-b6e1-1a04478a5bd6"/>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faca0beb14154da08d5858de299f43c3" minOccurs="0"/>
                <xsd:element ref="ns2:TaxCatchAll"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1ff462-f368-432f-8e8e-b2d9c90e255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description="" ma:hidden="true" ma:list="{f5324e2e-c082-4644-ba88-e20b750285b5}" ma:internalName="TaxCatchAll" ma:showField="CatchAllData" ma:web="0b1ff462-f368-432f-8e8e-b2d9c90e255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c53c1f-b03c-4034-b6e1-1a04478a5bd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faca0beb14154da08d5858de299f43c3" ma:index="14" nillable="true" ma:taxonomy="true" ma:internalName="faca0beb14154da08d5858de299f43c3" ma:taxonomyFieldName="Keywords" ma:displayName="Keywords" ma:default="" ma:fieldId="{faca0beb-1415-4da0-8d58-58de299f43c3}" ma:sspId="041df435-cd56-4a39-8f11-33f8eb859a9c" ma:termSetId="cefd8704-42b5-4886-bc47-10669732db70"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3"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233CEA-FE39-45BC-963C-D56D52FBEAC7}">
  <ds:schemaRefs>
    <ds:schemaRef ds:uri="http://schemas.microsoft.com/sharepoint/events"/>
  </ds:schemaRefs>
</ds:datastoreItem>
</file>

<file path=customXml/itemProps2.xml><?xml version="1.0" encoding="utf-8"?>
<ds:datastoreItem xmlns:ds="http://schemas.openxmlformats.org/officeDocument/2006/customXml" ds:itemID="{E838EDEE-C908-495E-A74C-BC18C9364FE1}">
  <ds:schemaRefs>
    <ds:schemaRef ds:uri="http://schemas.microsoft.com/sharepoint/v3/contenttype/forms"/>
  </ds:schemaRefs>
</ds:datastoreItem>
</file>

<file path=customXml/itemProps3.xml><?xml version="1.0" encoding="utf-8"?>
<ds:datastoreItem xmlns:ds="http://schemas.openxmlformats.org/officeDocument/2006/customXml" ds:itemID="{EECBC30E-84F9-4EFA-860D-35E9D4C7D3CE}">
  <ds:schemaRefs>
    <ds:schemaRef ds:uri="http://purl.org/dc/elements/1.1/"/>
    <ds:schemaRef ds:uri="http://www.w3.org/XML/1998/namespace"/>
    <ds:schemaRef ds:uri="http://schemas.microsoft.com/office/2006/metadata/properties"/>
    <ds:schemaRef ds:uri="http://purl.org/dc/terms/"/>
    <ds:schemaRef ds:uri="0b1ff462-f368-432f-8e8e-b2d9c90e2554"/>
    <ds:schemaRef ds:uri="http://schemas.microsoft.com/office/2006/documentManagement/types"/>
    <ds:schemaRef ds:uri="http://schemas.openxmlformats.org/package/2006/metadata/core-properties"/>
    <ds:schemaRef ds:uri="http://schemas.microsoft.com/office/infopath/2007/PartnerControls"/>
    <ds:schemaRef ds:uri="f1c53c1f-b03c-4034-b6e1-1a04478a5bd6"/>
    <ds:schemaRef ds:uri="http://purl.org/dc/dcmitype/"/>
  </ds:schemaRefs>
</ds:datastoreItem>
</file>

<file path=customXml/itemProps4.xml><?xml version="1.0" encoding="utf-8"?>
<ds:datastoreItem xmlns:ds="http://schemas.openxmlformats.org/officeDocument/2006/customXml" ds:itemID="{A05F987F-812F-489D-848D-593861436F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1ff462-f368-432f-8e8e-b2d9c90e2554"/>
    <ds:schemaRef ds:uri="f1c53c1f-b03c-4034-b6e1-1a04478a5b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3318</TotalTime>
  <Words>1159</Words>
  <Application>Microsoft Office PowerPoint</Application>
  <PresentationFormat>On-screen Show (4:3)</PresentationFormat>
  <Paragraphs>114</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PBI_EN_NewColours</vt:lpstr>
      <vt:lpstr>Bargaining Update</vt:lpstr>
      <vt:lpstr>Pension Bargaining Results</vt:lpstr>
      <vt:lpstr>Bridge Benefit Improvement</vt:lpstr>
      <vt:lpstr>Bridge Benefit Improvement</vt:lpstr>
      <vt:lpstr>Bridge Benefit Improvement</vt:lpstr>
      <vt:lpstr>Catch-up Indexing</vt:lpstr>
      <vt:lpstr>Catch-up Indexing</vt:lpstr>
      <vt:lpstr>Catch-up Indexing</vt:lpstr>
      <vt:lpstr>Catch-up Indexing</vt:lpstr>
      <vt:lpstr>Future Indexing</vt:lpstr>
      <vt:lpstr>Future Indexing</vt:lpstr>
      <vt:lpstr>Future Indexing</vt:lpstr>
      <vt:lpstr>Future Indexing</vt:lpstr>
      <vt:lpstr>Future Indexing – What Happens if Plan Assumptions Play Out?</vt:lpstr>
      <vt:lpstr>Future Indexing – 15% Drop in the Market Value of Assets?</vt:lpstr>
      <vt:lpstr>Future Indexing – Two Years of 9% Return, 15% Drop in Year 3?</vt:lpstr>
      <vt:lpstr>Future Indexing – Average Annual Return Needed for 100% Indexing?</vt:lpstr>
    </vt:vector>
  </TitlesOfParts>
  <Company>PBI Actuarial Consultants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Teamsters Canadian Pension Plan</dc:title>
  <dc:subject>TCPP Education Session: Understanding Member Pension Benefits</dc:subject>
  <dc:creator>NS/NJ:jb</dc:creator>
  <dc:description>85187.0000</dc:description>
  <cp:lastModifiedBy>Rachel Roberts</cp:lastModifiedBy>
  <cp:revision>295</cp:revision>
  <cp:lastPrinted>2018-09-19T17:07:43Z</cp:lastPrinted>
  <dcterms:created xsi:type="dcterms:W3CDTF">2017-12-12T01:16:19Z</dcterms:created>
  <dcterms:modified xsi:type="dcterms:W3CDTF">2018-09-24T17:18:10Z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0x01010038B221CD40D51F4AAF9F04D9D7BF950B</vt:lpwstr>
  </property>
  <property fmtid="{D5CDD505-2E9C-101B-9397-08002B2CF9AE}" pid="3" name="_dlc_DocIdItemGuid">
    <vt:lpwstr>9a25fdfb-3ac4-41c2-8977-591bae0580c7</vt:lpwstr>
  </property>
</Properties>
</file>